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18"/>
  </p:notesMasterIdLst>
  <p:sldIdLst>
    <p:sldId id="299" r:id="rId4"/>
    <p:sldId id="285" r:id="rId5"/>
    <p:sldId id="261" r:id="rId6"/>
    <p:sldId id="288" r:id="rId7"/>
    <p:sldId id="313" r:id="rId8"/>
    <p:sldId id="302" r:id="rId9"/>
    <p:sldId id="312" r:id="rId10"/>
    <p:sldId id="304" r:id="rId11"/>
    <p:sldId id="311" r:id="rId12"/>
    <p:sldId id="279" r:id="rId13"/>
    <p:sldId id="272" r:id="rId14"/>
    <p:sldId id="277" r:id="rId15"/>
    <p:sldId id="287" r:id="rId16"/>
    <p:sldId id="262" r:id="rId17"/>
  </p:sldIdLst>
  <p:sldSz cx="9144000" cy="5143500" type="screen16x9"/>
  <p:notesSz cx="6858000" cy="99472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9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2A40D"/>
    <a:srgbClr val="32A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26" autoAdjust="0"/>
    <p:restoredTop sz="94412" autoAdjust="0"/>
  </p:normalViewPr>
  <p:slideViewPr>
    <p:cSldViewPr>
      <p:cViewPr>
        <p:scale>
          <a:sx n="100" d="100"/>
          <a:sy n="100" d="100"/>
        </p:scale>
        <p:origin x="-58" y="518"/>
      </p:cViewPr>
      <p:guideLst>
        <p:guide orient="horz" pos="139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image" Target="../media/image21.jpe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image" Target="../media/image21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Республика</c:v>
                </c:pt>
                <c:pt idx="1">
                  <c:v>Акмолинская область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19.97</c:v>
                </c:pt>
                <c:pt idx="1">
                  <c:v>21.63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2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3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2"/>
                <c:pt idx="0">
                  <c:v>Республика</c:v>
                </c:pt>
                <c:pt idx="1">
                  <c:v>Акмолинская область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38.67</c:v>
                </c:pt>
                <c:pt idx="1">
                  <c:v>44.39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</c:v>
                </c:pt>
              </c:strCache>
            </c:strRef>
          </c:tx>
          <c:dPt>
            <c:idx val="2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3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2"/>
                <c:pt idx="0">
                  <c:v>Республика</c:v>
                </c:pt>
                <c:pt idx="1">
                  <c:v>Акмолинская область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63.84</c:v>
                </c:pt>
                <c:pt idx="1">
                  <c:v>65.12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Relationship Id="rId4" Type="http://schemas.openxmlformats.org/officeDocument/2006/relationships/image" Target="../media/image3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CC6302-3135-4CE6-9158-9B70F686B45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973A33-2421-4A94-A291-CDC634713A51}">
      <dgm:prSet phldrT="[Текст]"/>
      <dgm:spPr>
        <a:xfrm>
          <a:off x="502069" y="405479"/>
          <a:ext cx="3413968" cy="768754"/>
        </a:xfrm>
        <a:prstGeom prst="rect">
          <a:avLst/>
        </a:prstGeom>
        <a:solidFill>
          <a:srgbClr val="4E67C8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Министерство образования и науки Республики Казахстан</a:t>
          </a:r>
          <a:r>
            <a:rPr lang="ru-RU" dirty="0" smtClean="0">
              <a:solidFill>
                <a:srgbClr val="FFFF00"/>
              </a:solidFill>
              <a:latin typeface="Trebuchet MS"/>
              <a:ea typeface="+mn-ea"/>
              <a:cs typeface="+mn-cs"/>
            </a:rPr>
            <a:t> </a:t>
          </a:r>
          <a:r>
            <a:rPr lang="en-US" dirty="0" smtClean="0">
              <a:solidFill>
                <a:srgbClr val="FFFF00"/>
              </a:solidFill>
              <a:latin typeface="Trebuchet MS"/>
              <a:ea typeface="+mn-ea"/>
              <a:cs typeface="+mn-cs"/>
            </a:rPr>
            <a:t>www.edu.gov.kz</a:t>
          </a:r>
          <a:r>
            <a:rPr lang="ru-RU" dirty="0" smtClean="0">
              <a:solidFill>
                <a:srgbClr val="FFFF00"/>
              </a:solidFill>
              <a:latin typeface="Trebuchet MS"/>
              <a:ea typeface="+mn-ea"/>
              <a:cs typeface="+mn-cs"/>
            </a:rPr>
            <a:t> </a:t>
          </a:r>
          <a:endParaRPr lang="ru-RU" dirty="0">
            <a:solidFill>
              <a:srgbClr val="FFFF00"/>
            </a:solidFill>
            <a:latin typeface="Trebuchet MS"/>
            <a:ea typeface="+mn-ea"/>
            <a:cs typeface="+mn-cs"/>
          </a:endParaRPr>
        </a:p>
      </dgm:t>
    </dgm:pt>
    <dgm:pt modelId="{F95AE977-B8B2-4B62-B311-4705446D2472}" type="parTrans" cxnId="{01D80AF9-4AF9-4BB4-A49F-C7900B2C2B25}">
      <dgm:prSet/>
      <dgm:spPr/>
      <dgm:t>
        <a:bodyPr/>
        <a:lstStyle/>
        <a:p>
          <a:endParaRPr lang="ru-RU"/>
        </a:p>
      </dgm:t>
    </dgm:pt>
    <dgm:pt modelId="{2FB1DBCD-D498-4006-9A84-1014596CFBF6}" type="sibTrans" cxnId="{01D80AF9-4AF9-4BB4-A49F-C7900B2C2B25}">
      <dgm:prSet/>
      <dgm:spPr>
        <a:xfrm>
          <a:off x="-4332410" y="-666528"/>
          <a:ext cx="5176826" cy="5176826"/>
        </a:xfrm>
        <a:prstGeom prst="blockArc">
          <a:avLst>
            <a:gd name="adj1" fmla="val 18900000"/>
            <a:gd name="adj2" fmla="val 2700000"/>
            <a:gd name="adj3" fmla="val 417"/>
          </a:avLst>
        </a:prstGeom>
        <a:noFill/>
        <a:ln w="15875" cap="flat" cmpd="sng" algn="ctr">
          <a:solidFill>
            <a:srgbClr val="4E67C8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E4DB8B9C-732E-4DF5-BE13-7F82E3DB22F9}">
      <dgm:prSet phldrT="[Текст]"/>
      <dgm:spPr>
        <a:xfrm>
          <a:off x="827054" y="1537508"/>
          <a:ext cx="3134526" cy="768754"/>
        </a:xfrm>
        <a:prstGeom prst="rect">
          <a:avLst/>
        </a:prstGeom>
        <a:solidFill>
          <a:srgbClr val="4E67C8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b="1" i="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Комитет по контролю в сфере образования и науки</a:t>
          </a:r>
          <a:r>
            <a:rPr lang="en-US" b="1" i="0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 </a:t>
          </a:r>
          <a:r>
            <a:rPr lang="en-US" b="1" i="0" dirty="0" smtClean="0">
              <a:solidFill>
                <a:srgbClr val="FFFF00"/>
              </a:solidFill>
              <a:latin typeface="Trebuchet MS"/>
              <a:ea typeface="+mn-ea"/>
              <a:cs typeface="+mn-cs"/>
            </a:rPr>
            <a:t>http://control.edu.gov.kz</a:t>
          </a:r>
          <a:endParaRPr lang="ru-RU" dirty="0">
            <a:solidFill>
              <a:srgbClr val="FFFF00"/>
            </a:solidFill>
            <a:latin typeface="Trebuchet MS"/>
            <a:ea typeface="+mn-ea"/>
            <a:cs typeface="+mn-cs"/>
          </a:endParaRPr>
        </a:p>
      </dgm:t>
    </dgm:pt>
    <dgm:pt modelId="{FA91885D-6124-4D2F-B7AE-01EA36056219}" type="parTrans" cxnId="{AD5037F2-FC79-442B-A796-8461C9A88854}">
      <dgm:prSet/>
      <dgm:spPr/>
      <dgm:t>
        <a:bodyPr/>
        <a:lstStyle/>
        <a:p>
          <a:endParaRPr lang="ru-RU"/>
        </a:p>
      </dgm:t>
    </dgm:pt>
    <dgm:pt modelId="{DDDE7A55-8075-4943-A1F4-DCEAA0F3CE75}" type="sibTrans" cxnId="{AD5037F2-FC79-442B-A796-8461C9A88854}">
      <dgm:prSet/>
      <dgm:spPr/>
      <dgm:t>
        <a:bodyPr/>
        <a:lstStyle/>
        <a:p>
          <a:endParaRPr lang="ru-RU"/>
        </a:p>
      </dgm:t>
    </dgm:pt>
    <dgm:pt modelId="{CD38F7CE-7062-4452-B361-0347B5BCD5AE}">
      <dgm:prSet phldrT="[Текст]"/>
      <dgm:spPr>
        <a:xfrm>
          <a:off x="547612" y="2690639"/>
          <a:ext cx="3413968" cy="768754"/>
        </a:xfrm>
        <a:prstGeom prst="rect">
          <a:avLst/>
        </a:prstGeom>
        <a:solidFill>
          <a:srgbClr val="4E67C8">
            <a:hueOff val="0"/>
            <a:satOff val="0"/>
            <a:lumOff val="0"/>
            <a:alphaOff val="0"/>
          </a:srgbClr>
        </a:solid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dirty="0" smtClean="0">
              <a:solidFill>
                <a:sysClr val="window" lastClr="FFFFFF"/>
              </a:solidFill>
              <a:latin typeface="Trebuchet MS"/>
              <a:ea typeface="+mn-ea"/>
              <a:cs typeface="+mn-cs"/>
            </a:rPr>
            <a:t>Национальный центр тестирования </a:t>
          </a:r>
          <a:r>
            <a:rPr lang="en-US" dirty="0" smtClean="0">
              <a:solidFill>
                <a:srgbClr val="FFFF00"/>
              </a:solidFill>
              <a:latin typeface="Trebuchet MS"/>
              <a:ea typeface="+mn-ea"/>
              <a:cs typeface="+mn-cs"/>
            </a:rPr>
            <a:t>www.testcenter.kz</a:t>
          </a:r>
          <a:endParaRPr lang="ru-RU" dirty="0">
            <a:solidFill>
              <a:srgbClr val="FFFF00"/>
            </a:solidFill>
            <a:latin typeface="Trebuchet MS"/>
            <a:ea typeface="+mn-ea"/>
            <a:cs typeface="+mn-cs"/>
          </a:endParaRPr>
        </a:p>
      </dgm:t>
    </dgm:pt>
    <dgm:pt modelId="{2BABE7C1-4C41-4C17-99F2-DD315DC64B4B}" type="parTrans" cxnId="{3E7EF008-0BCA-410C-8805-E4558A633095}">
      <dgm:prSet/>
      <dgm:spPr/>
      <dgm:t>
        <a:bodyPr/>
        <a:lstStyle/>
        <a:p>
          <a:endParaRPr lang="ru-RU"/>
        </a:p>
      </dgm:t>
    </dgm:pt>
    <dgm:pt modelId="{8EA337D6-9C2C-427F-B309-7E3FCEF75687}" type="sibTrans" cxnId="{3E7EF008-0BCA-410C-8805-E4558A633095}">
      <dgm:prSet/>
      <dgm:spPr/>
      <dgm:t>
        <a:bodyPr/>
        <a:lstStyle/>
        <a:p>
          <a:endParaRPr lang="ru-RU"/>
        </a:p>
      </dgm:t>
    </dgm:pt>
    <dgm:pt modelId="{73C00203-B480-4AAD-9E2A-F304B8ACAFA3}" type="pres">
      <dgm:prSet presAssocID="{8FCC6302-3135-4CE6-9158-9B70F686B45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EB97354-62CB-499D-9CC6-E607C6B27B80}" type="pres">
      <dgm:prSet presAssocID="{8FCC6302-3135-4CE6-9158-9B70F686B452}" presName="Name1" presStyleCnt="0"/>
      <dgm:spPr/>
    </dgm:pt>
    <dgm:pt modelId="{086FF48E-C28F-48CB-9D10-E0DFB21C36E8}" type="pres">
      <dgm:prSet presAssocID="{8FCC6302-3135-4CE6-9158-9B70F686B452}" presName="cycle" presStyleCnt="0"/>
      <dgm:spPr/>
    </dgm:pt>
    <dgm:pt modelId="{F58888AA-C3A0-44DC-B62D-E45A337B7D27}" type="pres">
      <dgm:prSet presAssocID="{8FCC6302-3135-4CE6-9158-9B70F686B452}" presName="srcNode" presStyleLbl="node1" presStyleIdx="0" presStyleCnt="3"/>
      <dgm:spPr/>
    </dgm:pt>
    <dgm:pt modelId="{F2295C32-E33F-4461-9DCB-EDF07F6D8DB3}" type="pres">
      <dgm:prSet presAssocID="{8FCC6302-3135-4CE6-9158-9B70F686B452}" presName="conn" presStyleLbl="parChTrans1D2" presStyleIdx="0" presStyleCnt="1"/>
      <dgm:spPr/>
      <dgm:t>
        <a:bodyPr/>
        <a:lstStyle/>
        <a:p>
          <a:endParaRPr lang="ru-RU"/>
        </a:p>
      </dgm:t>
    </dgm:pt>
    <dgm:pt modelId="{6F1C1432-889E-47F5-B6BC-52C6B64BB40E}" type="pres">
      <dgm:prSet presAssocID="{8FCC6302-3135-4CE6-9158-9B70F686B452}" presName="extraNode" presStyleLbl="node1" presStyleIdx="0" presStyleCnt="3"/>
      <dgm:spPr/>
    </dgm:pt>
    <dgm:pt modelId="{46AE0239-B959-40BF-9574-89C4CA3A04F0}" type="pres">
      <dgm:prSet presAssocID="{8FCC6302-3135-4CE6-9158-9B70F686B452}" presName="dstNode" presStyleLbl="node1" presStyleIdx="0" presStyleCnt="3"/>
      <dgm:spPr/>
    </dgm:pt>
    <dgm:pt modelId="{2B9DED5C-3032-4C13-AFF0-7DB25D4A1BDA}" type="pres">
      <dgm:prSet presAssocID="{E3973A33-2421-4A94-A291-CDC634713A51}" presName="text_1" presStyleLbl="node1" presStyleIdx="0" presStyleCnt="3" custLinFactNeighborX="-1334" custLinFactNeighborY="2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F2362-EC5F-4AB5-A51E-E61875E1AE6B}" type="pres">
      <dgm:prSet presAssocID="{E3973A33-2421-4A94-A291-CDC634713A51}" presName="accent_1" presStyleCnt="0"/>
      <dgm:spPr/>
    </dgm:pt>
    <dgm:pt modelId="{CB92C861-BC29-46EE-B315-2F691F3D2D4B}" type="pres">
      <dgm:prSet presAssocID="{E3973A33-2421-4A94-A291-CDC634713A51}" presName="accentRepeatNode" presStyleLbl="solidFgAcc1" presStyleIdx="0" presStyleCnt="3" custLinFactNeighborX="3450" custLinFactNeighborY="439"/>
      <dgm:spPr>
        <a:xfrm>
          <a:off x="67141" y="288282"/>
          <a:ext cx="960942" cy="96094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rgbClr val="4E67C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3EA32ACD-017E-40DA-8198-0263CDE1C318}" type="pres">
      <dgm:prSet presAssocID="{E4DB8B9C-732E-4DF5-BE13-7F82E3DB22F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E13C6-7A1C-42DF-98E4-C2C44F43634A}" type="pres">
      <dgm:prSet presAssocID="{E4DB8B9C-732E-4DF5-BE13-7F82E3DB22F9}" presName="accent_2" presStyleCnt="0"/>
      <dgm:spPr/>
    </dgm:pt>
    <dgm:pt modelId="{8B578487-38CF-4443-9139-BBDBD276CA9B}" type="pres">
      <dgm:prSet presAssocID="{E4DB8B9C-732E-4DF5-BE13-7F82E3DB22F9}" presName="accentRepeatNode" presStyleLbl="solidFgAcc1" presStyleIdx="1" presStyleCnt="3" custLinFactNeighborX="-631" custLinFactNeighborY="5833"/>
      <dgm:spPr>
        <a:xfrm>
          <a:off x="346583" y="1441413"/>
          <a:ext cx="960942" cy="960942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15875" cap="flat" cmpd="sng" algn="ctr">
          <a:solidFill>
            <a:srgbClr val="4E67C8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54E0F152-BB2B-4876-9440-7DAE6F4C3DAE}" type="pres">
      <dgm:prSet presAssocID="{CD38F7CE-7062-4452-B361-0347B5BCD5A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E3A34-F222-41D0-878F-CF7BF2814E54}" type="pres">
      <dgm:prSet presAssocID="{CD38F7CE-7062-4452-B361-0347B5BCD5AE}" presName="accent_3" presStyleCnt="0"/>
      <dgm:spPr/>
    </dgm:pt>
    <dgm:pt modelId="{47616E8E-EA5F-485F-A2E1-BA7416403221}" type="pres">
      <dgm:prSet presAssocID="{CD38F7CE-7062-4452-B361-0347B5BCD5AE}" presName="accentRepeatNode" presStyleLbl="solidFgAcc1" presStyleIdx="2" presStyleCnt="3" custAng="0" custScaleX="105868" custScaleY="91872" custLinFactNeighborX="-9665" custLinFactNeighborY="5273"/>
      <dgm:spPr>
        <a:xfrm>
          <a:off x="0" y="2684267"/>
          <a:ext cx="1017330" cy="88283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rgbClr val="212745">
              <a:lumMod val="60000"/>
              <a:lumOff val="4000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</dgm:ptLst>
  <dgm:cxnLst>
    <dgm:cxn modelId="{18E43B5A-EC54-4424-AEA4-3B123D09DADF}" type="presOf" srcId="{2FB1DBCD-D498-4006-9A84-1014596CFBF6}" destId="{F2295C32-E33F-4461-9DCB-EDF07F6D8DB3}" srcOrd="0" destOrd="0" presId="urn:microsoft.com/office/officeart/2008/layout/VerticalCurvedList"/>
    <dgm:cxn modelId="{3E7EF008-0BCA-410C-8805-E4558A633095}" srcId="{8FCC6302-3135-4CE6-9158-9B70F686B452}" destId="{CD38F7CE-7062-4452-B361-0347B5BCD5AE}" srcOrd="2" destOrd="0" parTransId="{2BABE7C1-4C41-4C17-99F2-DD315DC64B4B}" sibTransId="{8EA337D6-9C2C-427F-B309-7E3FCEF75687}"/>
    <dgm:cxn modelId="{01D80AF9-4AF9-4BB4-A49F-C7900B2C2B25}" srcId="{8FCC6302-3135-4CE6-9158-9B70F686B452}" destId="{E3973A33-2421-4A94-A291-CDC634713A51}" srcOrd="0" destOrd="0" parTransId="{F95AE977-B8B2-4B62-B311-4705446D2472}" sibTransId="{2FB1DBCD-D498-4006-9A84-1014596CFBF6}"/>
    <dgm:cxn modelId="{AD5037F2-FC79-442B-A796-8461C9A88854}" srcId="{8FCC6302-3135-4CE6-9158-9B70F686B452}" destId="{E4DB8B9C-732E-4DF5-BE13-7F82E3DB22F9}" srcOrd="1" destOrd="0" parTransId="{FA91885D-6124-4D2F-B7AE-01EA36056219}" sibTransId="{DDDE7A55-8075-4943-A1F4-DCEAA0F3CE75}"/>
    <dgm:cxn modelId="{7D59CC54-7F0C-48ED-A9F2-A60B733B58B7}" type="presOf" srcId="{CD38F7CE-7062-4452-B361-0347B5BCD5AE}" destId="{54E0F152-BB2B-4876-9440-7DAE6F4C3DAE}" srcOrd="0" destOrd="0" presId="urn:microsoft.com/office/officeart/2008/layout/VerticalCurvedList"/>
    <dgm:cxn modelId="{9970AD9C-EFEA-430F-BEB2-03AA46FB5BF0}" type="presOf" srcId="{E3973A33-2421-4A94-A291-CDC634713A51}" destId="{2B9DED5C-3032-4C13-AFF0-7DB25D4A1BDA}" srcOrd="0" destOrd="0" presId="urn:microsoft.com/office/officeart/2008/layout/VerticalCurvedList"/>
    <dgm:cxn modelId="{0EA50C1A-A49B-4F7A-AD65-C23B9D27EAC1}" type="presOf" srcId="{8FCC6302-3135-4CE6-9158-9B70F686B452}" destId="{73C00203-B480-4AAD-9E2A-F304B8ACAFA3}" srcOrd="0" destOrd="0" presId="urn:microsoft.com/office/officeart/2008/layout/VerticalCurvedList"/>
    <dgm:cxn modelId="{25C8998C-9B72-4833-86CA-C5B1DAC5243A}" type="presOf" srcId="{E4DB8B9C-732E-4DF5-BE13-7F82E3DB22F9}" destId="{3EA32ACD-017E-40DA-8198-0263CDE1C318}" srcOrd="0" destOrd="0" presId="urn:microsoft.com/office/officeart/2008/layout/VerticalCurvedList"/>
    <dgm:cxn modelId="{C2DA4A7D-D252-48B4-BF80-2D140980FA2C}" type="presParOf" srcId="{73C00203-B480-4AAD-9E2A-F304B8ACAFA3}" destId="{4EB97354-62CB-499D-9CC6-E607C6B27B80}" srcOrd="0" destOrd="0" presId="urn:microsoft.com/office/officeart/2008/layout/VerticalCurvedList"/>
    <dgm:cxn modelId="{CE7CEA3D-D07C-4624-A8CA-B28B8C481159}" type="presParOf" srcId="{4EB97354-62CB-499D-9CC6-E607C6B27B80}" destId="{086FF48E-C28F-48CB-9D10-E0DFB21C36E8}" srcOrd="0" destOrd="0" presId="urn:microsoft.com/office/officeart/2008/layout/VerticalCurvedList"/>
    <dgm:cxn modelId="{6ED099A1-3783-43B5-BFF0-8AE6F013E700}" type="presParOf" srcId="{086FF48E-C28F-48CB-9D10-E0DFB21C36E8}" destId="{F58888AA-C3A0-44DC-B62D-E45A337B7D27}" srcOrd="0" destOrd="0" presId="urn:microsoft.com/office/officeart/2008/layout/VerticalCurvedList"/>
    <dgm:cxn modelId="{0636A134-E2BF-49DE-9486-D7438382495E}" type="presParOf" srcId="{086FF48E-C28F-48CB-9D10-E0DFB21C36E8}" destId="{F2295C32-E33F-4461-9DCB-EDF07F6D8DB3}" srcOrd="1" destOrd="0" presId="urn:microsoft.com/office/officeart/2008/layout/VerticalCurvedList"/>
    <dgm:cxn modelId="{8D4BACD2-233D-4A63-9180-6D38966083B1}" type="presParOf" srcId="{086FF48E-C28F-48CB-9D10-E0DFB21C36E8}" destId="{6F1C1432-889E-47F5-B6BC-52C6B64BB40E}" srcOrd="2" destOrd="0" presId="urn:microsoft.com/office/officeart/2008/layout/VerticalCurvedList"/>
    <dgm:cxn modelId="{7F2571DC-F475-46E1-A552-C1BD04626AA8}" type="presParOf" srcId="{086FF48E-C28F-48CB-9D10-E0DFB21C36E8}" destId="{46AE0239-B959-40BF-9574-89C4CA3A04F0}" srcOrd="3" destOrd="0" presId="urn:microsoft.com/office/officeart/2008/layout/VerticalCurvedList"/>
    <dgm:cxn modelId="{DCA89BB0-6A78-417E-BABB-D38331734B8E}" type="presParOf" srcId="{4EB97354-62CB-499D-9CC6-E607C6B27B80}" destId="{2B9DED5C-3032-4C13-AFF0-7DB25D4A1BDA}" srcOrd="1" destOrd="0" presId="urn:microsoft.com/office/officeart/2008/layout/VerticalCurvedList"/>
    <dgm:cxn modelId="{C09B6F19-7F75-4B8C-B8E0-5B10F57F9140}" type="presParOf" srcId="{4EB97354-62CB-499D-9CC6-E607C6B27B80}" destId="{20FF2362-EC5F-4AB5-A51E-E61875E1AE6B}" srcOrd="2" destOrd="0" presId="urn:microsoft.com/office/officeart/2008/layout/VerticalCurvedList"/>
    <dgm:cxn modelId="{8D75BEF4-95FE-401E-B0E7-28E7BEF1E5A5}" type="presParOf" srcId="{20FF2362-EC5F-4AB5-A51E-E61875E1AE6B}" destId="{CB92C861-BC29-46EE-B315-2F691F3D2D4B}" srcOrd="0" destOrd="0" presId="urn:microsoft.com/office/officeart/2008/layout/VerticalCurvedList"/>
    <dgm:cxn modelId="{CA822379-38BD-43FE-9EA1-CFD496B5CDBA}" type="presParOf" srcId="{4EB97354-62CB-499D-9CC6-E607C6B27B80}" destId="{3EA32ACD-017E-40DA-8198-0263CDE1C318}" srcOrd="3" destOrd="0" presId="urn:microsoft.com/office/officeart/2008/layout/VerticalCurvedList"/>
    <dgm:cxn modelId="{AE3BA55D-3E36-49E1-8270-A53BAF0BE3A9}" type="presParOf" srcId="{4EB97354-62CB-499D-9CC6-E607C6B27B80}" destId="{C2BE13C6-7A1C-42DF-98E4-C2C44F43634A}" srcOrd="4" destOrd="0" presId="urn:microsoft.com/office/officeart/2008/layout/VerticalCurvedList"/>
    <dgm:cxn modelId="{ED57CA40-3B28-4EE9-9DF5-00D539392DB5}" type="presParOf" srcId="{C2BE13C6-7A1C-42DF-98E4-C2C44F43634A}" destId="{8B578487-38CF-4443-9139-BBDBD276CA9B}" srcOrd="0" destOrd="0" presId="urn:microsoft.com/office/officeart/2008/layout/VerticalCurvedList"/>
    <dgm:cxn modelId="{DA1CADCC-6951-4B6F-815A-FABB77D7CBA7}" type="presParOf" srcId="{4EB97354-62CB-499D-9CC6-E607C6B27B80}" destId="{54E0F152-BB2B-4876-9440-7DAE6F4C3DAE}" srcOrd="5" destOrd="0" presId="urn:microsoft.com/office/officeart/2008/layout/VerticalCurvedList"/>
    <dgm:cxn modelId="{717F267D-2270-4764-9A3A-E265C74E8726}" type="presParOf" srcId="{4EB97354-62CB-499D-9CC6-E607C6B27B80}" destId="{883E3A34-F222-41D0-878F-CF7BF2814E54}" srcOrd="6" destOrd="0" presId="urn:microsoft.com/office/officeart/2008/layout/VerticalCurvedList"/>
    <dgm:cxn modelId="{BDA9AC18-7943-483B-8FC4-A0FBE186E634}" type="presParOf" srcId="{883E3A34-F222-41D0-878F-CF7BF2814E54}" destId="{47616E8E-EA5F-485F-A2E1-BA7416403221}" srcOrd="0" destOrd="0" presId="urn:microsoft.com/office/officeart/2008/layout/VerticalCurvedList"/>
  </dgm:cxnLst>
  <dgm:bg/>
  <dgm:whole>
    <a:ln>
      <a:solidFill>
        <a:schemeClr val="tx2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527B34-10F3-47CF-8C90-1822FECDB3AA}" type="doc">
      <dgm:prSet loTypeId="urn:microsoft.com/office/officeart/2005/8/layout/pList1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61021D-D9D3-49B1-BBF6-3B82B830A086}">
      <dgm:prSet phldrT="[Текст]" custT="1"/>
      <dgm:spPr>
        <a:xfrm>
          <a:off x="3421" y="945844"/>
          <a:ext cx="1877501" cy="40311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+mn-ea"/>
              <a:cs typeface="+mn-cs"/>
            </a:rPr>
            <a:t>https://vk.com/testcenterkz</a:t>
          </a:r>
          <a:endParaRPr lang="ru-RU" sz="1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gm:t>
    </dgm:pt>
    <dgm:pt modelId="{E9E5590D-E65F-4E30-BE67-D98D0F34E746}" type="parTrans" cxnId="{6DCAF9E8-E8A1-41A3-8356-6B58EC58C6F4}">
      <dgm:prSet/>
      <dgm:spPr/>
      <dgm:t>
        <a:bodyPr/>
        <a:lstStyle/>
        <a:p>
          <a:endParaRPr lang="ru-RU"/>
        </a:p>
      </dgm:t>
    </dgm:pt>
    <dgm:pt modelId="{BBE0D702-E9F1-4A7B-8368-1B8E308546E6}" type="sibTrans" cxnId="{6DCAF9E8-E8A1-41A3-8356-6B58EC58C6F4}">
      <dgm:prSet/>
      <dgm:spPr/>
      <dgm:t>
        <a:bodyPr/>
        <a:lstStyle/>
        <a:p>
          <a:endParaRPr lang="ru-RU"/>
        </a:p>
      </dgm:t>
    </dgm:pt>
    <dgm:pt modelId="{CC0EADD5-DB5F-41B1-987A-A12F24066482}">
      <dgm:prSet phldrT="[Текст]" custT="1"/>
      <dgm:spPr>
        <a:xfrm>
          <a:off x="1989623" y="856462"/>
          <a:ext cx="2255427" cy="526814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+mn-ea"/>
              <a:cs typeface="+mn-cs"/>
            </a:rPr>
            <a:t>https://www.youtube.com/channel/UCzmZObVJTezesGyIEKw6h-Q</a:t>
          </a:r>
          <a:endParaRPr lang="ru-RU" sz="1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gm:t>
    </dgm:pt>
    <dgm:pt modelId="{BF30DC0C-6899-4CE0-B1C4-EED7B22BBEBF}" type="parTrans" cxnId="{5EE6C493-73AB-457A-B713-81944731E141}">
      <dgm:prSet/>
      <dgm:spPr/>
      <dgm:t>
        <a:bodyPr/>
        <a:lstStyle/>
        <a:p>
          <a:endParaRPr lang="ru-RU"/>
        </a:p>
      </dgm:t>
    </dgm:pt>
    <dgm:pt modelId="{6F661F76-84DD-40BE-9466-860B061B4C1B}" type="sibTrans" cxnId="{5EE6C493-73AB-457A-B713-81944731E141}">
      <dgm:prSet/>
      <dgm:spPr/>
      <dgm:t>
        <a:bodyPr/>
        <a:lstStyle/>
        <a:p>
          <a:endParaRPr lang="ru-RU"/>
        </a:p>
      </dgm:t>
    </dgm:pt>
    <dgm:pt modelId="{EB943743-2582-4DE8-BC4F-37924C393DE2}">
      <dgm:prSet phldrT="[Текст]" custT="1"/>
      <dgm:spPr>
        <a:xfrm>
          <a:off x="0" y="2273864"/>
          <a:ext cx="1877501" cy="40311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+mn-ea"/>
              <a:cs typeface="+mn-cs"/>
            </a:rPr>
            <a:t>https://www.facebook.com/testcenterkz</a:t>
          </a:r>
          <a:endParaRPr lang="ru-RU" sz="1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gm:t>
    </dgm:pt>
    <dgm:pt modelId="{03C5BD19-BBB3-40EA-A965-BE4CF0DAE237}" type="parTrans" cxnId="{FB5A3883-F969-492A-96BC-A6EF078A6378}">
      <dgm:prSet/>
      <dgm:spPr/>
      <dgm:t>
        <a:bodyPr/>
        <a:lstStyle/>
        <a:p>
          <a:endParaRPr lang="ru-RU"/>
        </a:p>
      </dgm:t>
    </dgm:pt>
    <dgm:pt modelId="{BBCDB168-68D6-47E4-BD9C-A7EFA53B90ED}" type="sibTrans" cxnId="{FB5A3883-F969-492A-96BC-A6EF078A6378}">
      <dgm:prSet/>
      <dgm:spPr/>
      <dgm:t>
        <a:bodyPr/>
        <a:lstStyle/>
        <a:p>
          <a:endParaRPr lang="ru-RU"/>
        </a:p>
      </dgm:t>
    </dgm:pt>
    <dgm:pt modelId="{EBE445D8-E75A-4137-B532-98D2A0FC3AB0}">
      <dgm:prSet phldrT="[Текст]" custT="1"/>
      <dgm:spPr>
        <a:xfrm>
          <a:off x="2053426" y="2274281"/>
          <a:ext cx="1877501" cy="403111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en-US" sz="12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Trebuchet MS"/>
              <a:ea typeface="+mn-ea"/>
              <a:cs typeface="+mn-cs"/>
            </a:rPr>
            <a:t>/https://instagram.com/testcenterkz</a:t>
          </a:r>
          <a:endParaRPr lang="ru-RU" sz="12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Trebuchet MS"/>
            <a:ea typeface="+mn-ea"/>
            <a:cs typeface="+mn-cs"/>
          </a:endParaRPr>
        </a:p>
      </dgm:t>
    </dgm:pt>
    <dgm:pt modelId="{BD3C4DEE-3CCC-4351-B5CD-20259082C7C2}" type="parTrans" cxnId="{CFBDB73D-2BF3-41EB-855D-7FEE1A057855}">
      <dgm:prSet/>
      <dgm:spPr/>
      <dgm:t>
        <a:bodyPr/>
        <a:lstStyle/>
        <a:p>
          <a:endParaRPr lang="ru-RU"/>
        </a:p>
      </dgm:t>
    </dgm:pt>
    <dgm:pt modelId="{A55C7981-9239-46AC-A261-5C2804C0BE05}" type="sibTrans" cxnId="{CFBDB73D-2BF3-41EB-855D-7FEE1A057855}">
      <dgm:prSet/>
      <dgm:spPr/>
      <dgm:t>
        <a:bodyPr/>
        <a:lstStyle/>
        <a:p>
          <a:endParaRPr lang="ru-RU"/>
        </a:p>
      </dgm:t>
    </dgm:pt>
    <dgm:pt modelId="{AB539A84-2E69-4970-BC42-4033BCA40F78}" type="pres">
      <dgm:prSet presAssocID="{3E527B34-10F3-47CF-8C90-1822FECDB3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B99A63-2237-4B8C-B7FB-61C2E3D75AD2}" type="pres">
      <dgm:prSet presAssocID="{E061021D-D9D3-49B1-BBF6-3B82B830A086}" presName="compNode" presStyleCnt="0"/>
      <dgm:spPr/>
    </dgm:pt>
    <dgm:pt modelId="{347A9FB5-B669-45E2-B0AC-995E290E7431}" type="pres">
      <dgm:prSet presAssocID="{E061021D-D9D3-49B1-BBF6-3B82B830A086}" presName="pictRect" presStyleLbl="node1" presStyleIdx="0" presStyleCnt="4" custScaleX="79792" custScaleY="110448" custLinFactNeighborX="-20749" custLinFactNeighborY="-6184"/>
      <dgm:spPr>
        <a:xfrm>
          <a:off x="283230" y="111803"/>
          <a:ext cx="866983" cy="826853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0DC3F1AA-288A-4076-9F6F-B8D0AFD3EAC8}" type="pres">
      <dgm:prSet presAssocID="{E061021D-D9D3-49B1-BBF6-3B82B830A086}" presName="textRect" presStyleLbl="revTx" presStyleIdx="0" presStyleCnt="4" custScaleX="1727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4F5FA-A214-4D69-BD2E-296A619D80D0}" type="pres">
      <dgm:prSet presAssocID="{BBE0D702-E9F1-4A7B-8368-1B8E308546E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2B246E2-B2A5-4B72-8684-BB1AFFEB3155}" type="pres">
      <dgm:prSet presAssocID="{CC0EADD5-DB5F-41B1-987A-A12F24066482}" presName="compNode" presStyleCnt="0"/>
      <dgm:spPr/>
    </dgm:pt>
    <dgm:pt modelId="{58EE4375-82F2-48E3-8A56-8EAFE9363A0E}" type="pres">
      <dgm:prSet presAssocID="{CC0EADD5-DB5F-41B1-987A-A12F24066482}" presName="pictRect" presStyleLbl="node1" presStyleIdx="1" presStyleCnt="4" custScaleX="82538" custScaleY="112262" custLinFactX="-100000" custLinFactY="72998" custLinFactNeighborX="-117351" custLinFactNeighborY="100000"/>
      <dgm:spPr>
        <a:xfrm>
          <a:off x="307289" y="1418904"/>
          <a:ext cx="896820" cy="840434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31E1D1FF-3168-4E52-9D38-5BC5C36BC553}" type="pres">
      <dgm:prSet presAssocID="{CC0EADD5-DB5F-41B1-987A-A12F24066482}" presName="textRect" presStyleLbl="revTx" presStyleIdx="1" presStyleCnt="4" custScaleX="207576" custScaleY="130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D350E-6144-4023-9190-1C5535130A80}" type="pres">
      <dgm:prSet presAssocID="{6F661F76-84DD-40BE-9466-860B061B4C1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224AA3A-0736-49E3-A36C-78F44843844E}" type="pres">
      <dgm:prSet presAssocID="{EB943743-2582-4DE8-BC4F-37924C393DE2}" presName="compNode" presStyleCnt="0"/>
      <dgm:spPr/>
    </dgm:pt>
    <dgm:pt modelId="{31C44C52-2F94-41D0-A7D7-A59DE144B483}" type="pres">
      <dgm:prSet presAssocID="{EB943743-2582-4DE8-BC4F-37924C393DE2}" presName="pictRect" presStyleLbl="node1" presStyleIdx="2" presStyleCnt="4" custScaleX="77269" custScaleY="107950" custLinFactX="82167" custLinFactY="-84408" custLinFactNeighborX="100000" custLinFactNeighborY="-100000"/>
      <dgm:spPr>
        <a:xfrm>
          <a:off x="2690693" y="111804"/>
          <a:ext cx="839570" cy="808152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11974E53-646F-4817-8917-37EF49BE2D55}" type="pres">
      <dgm:prSet presAssocID="{EB943743-2582-4DE8-BC4F-37924C393DE2}" presName="textRect" presStyleLbl="revTx" presStyleIdx="2" presStyleCnt="4" custScaleX="172794" custLinFactNeighborX="-47586" custLinFactNeighborY="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1D881-B529-4590-8762-5F995AA815B3}" type="pres">
      <dgm:prSet presAssocID="{BBCDB168-68D6-47E4-BD9C-A7EFA53B90E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2495DFB-68CA-4A27-BAF3-6064BEF303A4}" type="pres">
      <dgm:prSet presAssocID="{EBE445D8-E75A-4137-B532-98D2A0FC3AB0}" presName="compNode" presStyleCnt="0"/>
      <dgm:spPr/>
    </dgm:pt>
    <dgm:pt modelId="{4F46B714-825A-4A10-A2AE-DEBCB6F8E2FE}" type="pres">
      <dgm:prSet presAssocID="{EBE445D8-E75A-4137-B532-98D2A0FC3AB0}" presName="pictRect" presStyleLbl="node1" presStyleIdx="3" presStyleCnt="4" custScaleX="69494" custScaleY="108173" custLinFactNeighborX="369" custLinFactNeighborY="6046"/>
      <dgm:spPr>
        <a:xfrm>
          <a:off x="2761512" y="1457150"/>
          <a:ext cx="755090" cy="809822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5875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F075B156-A7CE-4506-9444-7045546E7822}" type="pres">
      <dgm:prSet presAssocID="{EBE445D8-E75A-4137-B532-98D2A0FC3AB0}" presName="textRect" presStyleLbl="revTx" presStyleIdx="3" presStyleCnt="4" custScaleX="172794" custLinFactNeighborX="-11519" custLinFactNeighborY="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E6C493-73AB-457A-B713-81944731E141}" srcId="{3E527B34-10F3-47CF-8C90-1822FECDB3AA}" destId="{CC0EADD5-DB5F-41B1-987A-A12F24066482}" srcOrd="1" destOrd="0" parTransId="{BF30DC0C-6899-4CE0-B1C4-EED7B22BBEBF}" sibTransId="{6F661F76-84DD-40BE-9466-860B061B4C1B}"/>
    <dgm:cxn modelId="{FB5A3883-F969-492A-96BC-A6EF078A6378}" srcId="{3E527B34-10F3-47CF-8C90-1822FECDB3AA}" destId="{EB943743-2582-4DE8-BC4F-37924C393DE2}" srcOrd="2" destOrd="0" parTransId="{03C5BD19-BBB3-40EA-A965-BE4CF0DAE237}" sibTransId="{BBCDB168-68D6-47E4-BD9C-A7EFA53B90ED}"/>
    <dgm:cxn modelId="{ED4754C4-27D5-48D5-B220-1C669FCD5B2F}" type="presOf" srcId="{EB943743-2582-4DE8-BC4F-37924C393DE2}" destId="{11974E53-646F-4817-8917-37EF49BE2D55}" srcOrd="0" destOrd="0" presId="urn:microsoft.com/office/officeart/2005/8/layout/pList1#1"/>
    <dgm:cxn modelId="{A6B24E22-C73B-41AE-877D-455379210B75}" type="presOf" srcId="{3E527B34-10F3-47CF-8C90-1822FECDB3AA}" destId="{AB539A84-2E69-4970-BC42-4033BCA40F78}" srcOrd="0" destOrd="0" presId="urn:microsoft.com/office/officeart/2005/8/layout/pList1#1"/>
    <dgm:cxn modelId="{D1B27BCC-AB3D-490A-90A6-D90945B4592B}" type="presOf" srcId="{EBE445D8-E75A-4137-B532-98D2A0FC3AB0}" destId="{F075B156-A7CE-4506-9444-7045546E7822}" srcOrd="0" destOrd="0" presId="urn:microsoft.com/office/officeart/2005/8/layout/pList1#1"/>
    <dgm:cxn modelId="{3A423B7E-3C6F-46FA-9C98-F05576BF34C7}" type="presOf" srcId="{BBCDB168-68D6-47E4-BD9C-A7EFA53B90ED}" destId="{1A81D881-B529-4590-8762-5F995AA815B3}" srcOrd="0" destOrd="0" presId="urn:microsoft.com/office/officeart/2005/8/layout/pList1#1"/>
    <dgm:cxn modelId="{9175116C-9248-4DA0-98AE-6B836F0433D8}" type="presOf" srcId="{6F661F76-84DD-40BE-9466-860B061B4C1B}" destId="{417D350E-6144-4023-9190-1C5535130A80}" srcOrd="0" destOrd="0" presId="urn:microsoft.com/office/officeart/2005/8/layout/pList1#1"/>
    <dgm:cxn modelId="{6DCAF9E8-E8A1-41A3-8356-6B58EC58C6F4}" srcId="{3E527B34-10F3-47CF-8C90-1822FECDB3AA}" destId="{E061021D-D9D3-49B1-BBF6-3B82B830A086}" srcOrd="0" destOrd="0" parTransId="{E9E5590D-E65F-4E30-BE67-D98D0F34E746}" sibTransId="{BBE0D702-E9F1-4A7B-8368-1B8E308546E6}"/>
    <dgm:cxn modelId="{2589FC01-31FF-4BEA-B569-A7883AC9ED25}" type="presOf" srcId="{CC0EADD5-DB5F-41B1-987A-A12F24066482}" destId="{31E1D1FF-3168-4E52-9D38-5BC5C36BC553}" srcOrd="0" destOrd="0" presId="urn:microsoft.com/office/officeart/2005/8/layout/pList1#1"/>
    <dgm:cxn modelId="{CFBDB73D-2BF3-41EB-855D-7FEE1A057855}" srcId="{3E527B34-10F3-47CF-8C90-1822FECDB3AA}" destId="{EBE445D8-E75A-4137-B532-98D2A0FC3AB0}" srcOrd="3" destOrd="0" parTransId="{BD3C4DEE-3CCC-4351-B5CD-20259082C7C2}" sibTransId="{A55C7981-9239-46AC-A261-5C2804C0BE05}"/>
    <dgm:cxn modelId="{EE5AA635-F845-4B8F-B105-29C75E048BF1}" type="presOf" srcId="{E061021D-D9D3-49B1-BBF6-3B82B830A086}" destId="{0DC3F1AA-288A-4076-9F6F-B8D0AFD3EAC8}" srcOrd="0" destOrd="0" presId="urn:microsoft.com/office/officeart/2005/8/layout/pList1#1"/>
    <dgm:cxn modelId="{D7C0C927-FA14-4ACF-B585-B716A2105B60}" type="presOf" srcId="{BBE0D702-E9F1-4A7B-8368-1B8E308546E6}" destId="{F844F5FA-A214-4D69-BD2E-296A619D80D0}" srcOrd="0" destOrd="0" presId="urn:microsoft.com/office/officeart/2005/8/layout/pList1#1"/>
    <dgm:cxn modelId="{0100E19B-C783-48DF-8A28-22B129984EED}" type="presParOf" srcId="{AB539A84-2E69-4970-BC42-4033BCA40F78}" destId="{D8B99A63-2237-4B8C-B7FB-61C2E3D75AD2}" srcOrd="0" destOrd="0" presId="urn:microsoft.com/office/officeart/2005/8/layout/pList1#1"/>
    <dgm:cxn modelId="{72B0F301-45EA-4065-AE00-1C5815104769}" type="presParOf" srcId="{D8B99A63-2237-4B8C-B7FB-61C2E3D75AD2}" destId="{347A9FB5-B669-45E2-B0AC-995E290E7431}" srcOrd="0" destOrd="0" presId="urn:microsoft.com/office/officeart/2005/8/layout/pList1#1"/>
    <dgm:cxn modelId="{45294E54-4404-4592-8618-69D283556A4D}" type="presParOf" srcId="{D8B99A63-2237-4B8C-B7FB-61C2E3D75AD2}" destId="{0DC3F1AA-288A-4076-9F6F-B8D0AFD3EAC8}" srcOrd="1" destOrd="0" presId="urn:microsoft.com/office/officeart/2005/8/layout/pList1#1"/>
    <dgm:cxn modelId="{3FC741DA-224C-4659-9C45-A069ED0922D3}" type="presParOf" srcId="{AB539A84-2E69-4970-BC42-4033BCA40F78}" destId="{F844F5FA-A214-4D69-BD2E-296A619D80D0}" srcOrd="1" destOrd="0" presId="urn:microsoft.com/office/officeart/2005/8/layout/pList1#1"/>
    <dgm:cxn modelId="{FEC43CDE-2EDC-4589-8E3D-48C5868C98E0}" type="presParOf" srcId="{AB539A84-2E69-4970-BC42-4033BCA40F78}" destId="{A2B246E2-B2A5-4B72-8684-BB1AFFEB3155}" srcOrd="2" destOrd="0" presId="urn:microsoft.com/office/officeart/2005/8/layout/pList1#1"/>
    <dgm:cxn modelId="{D5ACB2B3-D470-4404-9F05-291D2EF5F4ED}" type="presParOf" srcId="{A2B246E2-B2A5-4B72-8684-BB1AFFEB3155}" destId="{58EE4375-82F2-48E3-8A56-8EAFE9363A0E}" srcOrd="0" destOrd="0" presId="urn:microsoft.com/office/officeart/2005/8/layout/pList1#1"/>
    <dgm:cxn modelId="{9BBED074-35B2-4FEC-B734-C8EEB12A14B6}" type="presParOf" srcId="{A2B246E2-B2A5-4B72-8684-BB1AFFEB3155}" destId="{31E1D1FF-3168-4E52-9D38-5BC5C36BC553}" srcOrd="1" destOrd="0" presId="urn:microsoft.com/office/officeart/2005/8/layout/pList1#1"/>
    <dgm:cxn modelId="{6089BEFD-D6E9-4B3C-B606-6ECCB02A68A6}" type="presParOf" srcId="{AB539A84-2E69-4970-BC42-4033BCA40F78}" destId="{417D350E-6144-4023-9190-1C5535130A80}" srcOrd="3" destOrd="0" presId="urn:microsoft.com/office/officeart/2005/8/layout/pList1#1"/>
    <dgm:cxn modelId="{34263629-92A7-43EB-9B11-BCB80D29A7C8}" type="presParOf" srcId="{AB539A84-2E69-4970-BC42-4033BCA40F78}" destId="{3224AA3A-0736-49E3-A36C-78F44843844E}" srcOrd="4" destOrd="0" presId="urn:microsoft.com/office/officeart/2005/8/layout/pList1#1"/>
    <dgm:cxn modelId="{657D3FB3-1A4F-47E1-AC0E-8533E0DE7F3B}" type="presParOf" srcId="{3224AA3A-0736-49E3-A36C-78F44843844E}" destId="{31C44C52-2F94-41D0-A7D7-A59DE144B483}" srcOrd="0" destOrd="0" presId="urn:microsoft.com/office/officeart/2005/8/layout/pList1#1"/>
    <dgm:cxn modelId="{4A06E26B-DE5C-414D-B510-C0954A8ECF54}" type="presParOf" srcId="{3224AA3A-0736-49E3-A36C-78F44843844E}" destId="{11974E53-646F-4817-8917-37EF49BE2D55}" srcOrd="1" destOrd="0" presId="urn:microsoft.com/office/officeart/2005/8/layout/pList1#1"/>
    <dgm:cxn modelId="{BD390D5A-15FB-4EDF-B5DD-C4940A438AEA}" type="presParOf" srcId="{AB539A84-2E69-4970-BC42-4033BCA40F78}" destId="{1A81D881-B529-4590-8762-5F995AA815B3}" srcOrd="5" destOrd="0" presId="urn:microsoft.com/office/officeart/2005/8/layout/pList1#1"/>
    <dgm:cxn modelId="{DA772D98-07B0-4F24-B6F8-F4034675E002}" type="presParOf" srcId="{AB539A84-2E69-4970-BC42-4033BCA40F78}" destId="{F2495DFB-68CA-4A27-BAF3-6064BEF303A4}" srcOrd="6" destOrd="0" presId="urn:microsoft.com/office/officeart/2005/8/layout/pList1#1"/>
    <dgm:cxn modelId="{1247B45A-147A-46B5-BDB9-0C4C33B0195A}" type="presParOf" srcId="{F2495DFB-68CA-4A27-BAF3-6064BEF303A4}" destId="{4F46B714-825A-4A10-A2AE-DEBCB6F8E2FE}" srcOrd="0" destOrd="0" presId="urn:microsoft.com/office/officeart/2005/8/layout/pList1#1"/>
    <dgm:cxn modelId="{11C3138E-B691-464C-91A8-EA5AB675FC48}" type="presParOf" srcId="{F2495DFB-68CA-4A27-BAF3-6064BEF303A4}" destId="{F075B156-A7CE-4506-9444-7045546E7822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4BDA4-E17F-4D00-8C07-791AA99850C6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9060B-45DC-4931-8C9E-998D5F522D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65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060B-45DC-4931-8C9E-998D5F522D0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21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060B-45DC-4931-8C9E-998D5F522D0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869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9060B-45DC-4931-8C9E-998D5F522D0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427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51920" y="1794902"/>
            <a:ext cx="5292080" cy="1080121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851772" y="2947030"/>
            <a:ext cx="5292080" cy="48881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  <p:pic>
        <p:nvPicPr>
          <p:cNvPr id="1026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40" y="657349"/>
            <a:ext cx="1765300" cy="391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1759754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208" y="1042230"/>
            <a:ext cx="2869272" cy="3474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380312" y="1175233"/>
            <a:ext cx="1008112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43269" y="1261134"/>
            <a:ext cx="1654766" cy="25561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0137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860032" y="0"/>
            <a:ext cx="36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4896032" y="1311750"/>
            <a:ext cx="180000" cy="25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440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30765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95063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31840" y="181632"/>
            <a:ext cx="601216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131840" y="757696"/>
            <a:ext cx="601216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3059832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146470" y="1131590"/>
            <a:ext cx="3059832" cy="40119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8877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11510"/>
            <a:ext cx="6444208" cy="43204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5622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2223854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312086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42137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9397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3291830"/>
            <a:ext cx="8748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5536" y="3867894"/>
            <a:ext cx="8748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544" y="339502"/>
            <a:ext cx="3312128" cy="28080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95936" y="339502"/>
            <a:ext cx="468052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99593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1619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236456" y="1815574"/>
            <a:ext cx="1440000" cy="13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52426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1069092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2116108" y="843558"/>
            <a:ext cx="4896544" cy="34563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116108" y="0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2116108" y="4948014"/>
            <a:ext cx="4896544" cy="1954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116108" y="3049518"/>
            <a:ext cx="4896544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116108" y="3625582"/>
            <a:ext cx="489654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2050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55985" y="1156325"/>
            <a:ext cx="816788" cy="181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7224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4830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3311860" y="737642"/>
            <a:ext cx="2520280" cy="25202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351" y="1139211"/>
            <a:ext cx="819298" cy="181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84" y="938231"/>
            <a:ext cx="1584176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89484" y="938231"/>
            <a:ext cx="792088" cy="351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2604" y="0"/>
            <a:ext cx="158417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E:\002-KIMS BUSINESS\007-02-Fullslidesppt-Contents\20161228\02-edu\bulb-item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35" y="2931790"/>
            <a:ext cx="945499" cy="209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998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99842"/>
            <a:ext cx="9144000" cy="17436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Oval 3"/>
          <p:cNvSpPr/>
          <p:nvPr userDrawn="1"/>
        </p:nvSpPr>
        <p:spPr>
          <a:xfrm>
            <a:off x="4043561" y="2859782"/>
            <a:ext cx="1080120" cy="1080120"/>
          </a:xfrm>
          <a:prstGeom prst="ellipse">
            <a:avLst/>
          </a:prstGeom>
          <a:solidFill>
            <a:schemeClr val="accent1"/>
          </a:solidFill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Picture 2" descr="E:\002-KIMS BUSINESS\007-02-Fullslidesppt-Contents\20161228\02-edu\bulb-item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057" y="3010192"/>
            <a:ext cx="351128" cy="77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86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963500"/>
            <a:ext cx="9144000" cy="1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914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6085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43508" y="92609"/>
            <a:ext cx="8856984" cy="49582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32792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65584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983760" y="1347774"/>
            <a:ext cx="2160240" cy="18720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328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656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6984000" y="3219822"/>
            <a:ext cx="2160000" cy="1584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932113"/>
            <a:ext cx="9144000" cy="2211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31590"/>
            <a:ext cx="7230270" cy="367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13480" y="1626257"/>
            <a:ext cx="3465217" cy="25626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67544" y="3363838"/>
            <a:ext cx="3024336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605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2" r:id="rId2"/>
    <p:sldLayoutId id="2147483670" r:id="rId3"/>
    <p:sldLayoutId id="2147483652" r:id="rId4"/>
    <p:sldLayoutId id="2147483671" r:id="rId5"/>
    <p:sldLayoutId id="2147483655" r:id="rId6"/>
    <p:sldLayoutId id="2147483662" r:id="rId7"/>
    <p:sldLayoutId id="2147483663" r:id="rId8"/>
    <p:sldLayoutId id="2147483665" r:id="rId9"/>
    <p:sldLayoutId id="2147483666" r:id="rId10"/>
    <p:sldLayoutId id="2147483667" r:id="rId11"/>
    <p:sldLayoutId id="2147483664" r:id="rId12"/>
    <p:sldLayoutId id="2147483668" r:id="rId13"/>
    <p:sldLayoutId id="2147483669" r:id="rId14"/>
    <p:sldLayoutId id="2147483673" r:id="rId15"/>
    <p:sldLayoutId id="2147483656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microsoft.com/office/2007/relationships/hdphoto" Target="../media/hdphoto5.wdp"/><Relationship Id="rId5" Type="http://schemas.openxmlformats.org/officeDocument/2006/relationships/image" Target="../media/image14.png"/><Relationship Id="rId10" Type="http://schemas.openxmlformats.org/officeDocument/2006/relationships/image" Target="../media/image20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1.wdp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11" Type="http://schemas.microsoft.com/office/2007/relationships/hdphoto" Target="../media/hdphoto8.wdp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14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5486"/>
            <a:ext cx="150018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619671" y="163701"/>
            <a:ext cx="7302957" cy="785818"/>
          </a:xfrm>
          <a:prstGeom prst="rect">
            <a:avLst/>
          </a:prstGeom>
        </p:spPr>
        <p:txBody>
          <a:bodyPr vert="horz" anchor="b" anchorCtr="0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1" u="none" strike="noStrike" kern="0" cap="none" spc="0" normalizeH="0" baseline="0" noProof="0" dirty="0" smtClean="0">
                <a:ln>
                  <a:noFill/>
                </a:ln>
                <a:solidFill>
                  <a:srgbClr val="212745"/>
                </a:solidFill>
                <a:effectLst/>
                <a:uLnTx/>
                <a:uFillTx/>
                <a:ea typeface="+mj-ea"/>
                <a:cs typeface="+mj-cs"/>
              </a:rPr>
              <a:t>Материалы для организации информационно-разъяснительной работы по подготовке к проведению внешней оценки учебных достижений в организациях общего среднего образования в РК 2019 году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563638"/>
            <a:ext cx="84249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и проведение внешней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оценки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учебных 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достижений в организациях общего среднего образования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619612" y="4371950"/>
            <a:ext cx="202812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 algn="ctr" latinLnBrk="0">
              <a:lnSpc>
                <a:spcPct val="90000"/>
              </a:lnSpc>
              <a:defRPr/>
            </a:pP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charset="0"/>
              </a:rPr>
              <a:t>Кокшетау </a:t>
            </a: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charset="0"/>
              </a:rPr>
              <a:t>- </a:t>
            </a:r>
            <a:r>
              <a:rPr 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charset="0"/>
              </a:rPr>
              <a:t>2019</a:t>
            </a:r>
            <a:endParaRPr lang="ru-RU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002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07504" y="51470"/>
            <a:ext cx="1224136" cy="1224136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Block Arc 14"/>
          <p:cNvSpPr/>
          <p:nvPr/>
        </p:nvSpPr>
        <p:spPr>
          <a:xfrm rot="16200000">
            <a:off x="460125" y="403920"/>
            <a:ext cx="518895" cy="519236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7060"/>
            <a:ext cx="3384376" cy="2548865"/>
          </a:xfrm>
          <a:prstGeom prst="rect">
            <a:avLst/>
          </a:prstGeom>
          <a:solidFill>
            <a:sysClr val="window" lastClr="FFFFFF"/>
          </a:solidFill>
          <a:ln w="15875" cap="flat" cmpd="sng" algn="ctr">
            <a:solidFill>
              <a:srgbClr val="5ECCF3"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</p:pic>
      <p:sp>
        <p:nvSpPr>
          <p:cNvPr id="14" name="AutoShape 7"/>
          <p:cNvSpPr txBox="1">
            <a:spLocks noChangeArrowheads="1"/>
          </p:cNvSpPr>
          <p:nvPr/>
        </p:nvSpPr>
        <p:spPr>
          <a:xfrm>
            <a:off x="1403648" y="152400"/>
            <a:ext cx="7455202" cy="547142"/>
          </a:xfrm>
          <a:prstGeom prst="roundRect">
            <a:avLst>
              <a:gd name="adj" fmla="val 16667"/>
            </a:avLst>
          </a:prstGeom>
          <a:solidFill>
            <a:sysClr val="window" lastClr="FFFFFF"/>
          </a:solidFill>
          <a:ln w="25400" cap="flat" cmpd="sng" algn="ctr">
            <a:solidFill>
              <a:sysClr val="windowText" lastClr="000000"/>
            </a:solidFill>
            <a:prstDash val="solid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Pct val="128000"/>
              <a:buFont typeface="Georgia" pitchFamily="18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Пробное </a:t>
            </a:r>
            <a:r>
              <a:rPr kumimoji="0" lang="kk-KZ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 и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онлайн пробное тестирование ВОУД СО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/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</a:b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7498" y="1203598"/>
            <a:ext cx="4208478" cy="1368152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rgbClr val="4E67C8"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Пробное тестирование – процедура, проводимая в целях оказания методической помощи, информирования  о технологии тестирования, правильного закрашивания листа ответа, в целом подготовки учащихся к тестированию</a:t>
            </a:r>
            <a:endParaRPr kumimoji="0" lang="ru-RU" sz="13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1494" y="2571749"/>
            <a:ext cx="4316490" cy="1512169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rgbClr val="4E67C8"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spcBef>
                <a:spcPct val="0"/>
              </a:spcBef>
              <a:tabLst>
                <a:tab pos="3857625" algn="l"/>
              </a:tabLst>
            </a:pPr>
            <a:endParaRPr lang="ru-RU" sz="1300" b="1" dirty="0" smtClean="0"/>
          </a:p>
          <a:p>
            <a:pPr algn="ctr">
              <a:spcBef>
                <a:spcPct val="0"/>
              </a:spcBef>
              <a:tabLst>
                <a:tab pos="3857625" algn="l"/>
              </a:tabLst>
            </a:pPr>
            <a:r>
              <a:rPr lang="ru-RU" sz="1300" b="1" dirty="0" smtClean="0"/>
              <a:t>● </a:t>
            </a:r>
            <a:r>
              <a:rPr lang="ru-RU" sz="1300" b="1" dirty="0"/>
              <a:t>Пробное тестирование в режиме </a:t>
            </a:r>
            <a:r>
              <a:rPr lang="ru-RU" sz="1300" b="1" dirty="0" err="1" smtClean="0"/>
              <a:t>on-line</a:t>
            </a:r>
            <a:r>
              <a:rPr lang="ru-RU" sz="1300" b="1" dirty="0" smtClean="0"/>
              <a:t>          проводится  </a:t>
            </a:r>
            <a:r>
              <a:rPr lang="ru-RU" sz="1300" b="1" dirty="0"/>
              <a:t>для учащихся </a:t>
            </a:r>
            <a:r>
              <a:rPr lang="ru-RU" sz="1300" b="1" dirty="0" smtClean="0"/>
              <a:t>9 </a:t>
            </a:r>
            <a:r>
              <a:rPr lang="ru-RU" sz="1300" b="1" dirty="0"/>
              <a:t>классов в </a:t>
            </a:r>
            <a:r>
              <a:rPr lang="ru-RU" sz="1300" b="1" dirty="0" smtClean="0"/>
              <a:t>                организаций </a:t>
            </a:r>
            <a:r>
              <a:rPr lang="ru-RU" sz="1300" b="1" dirty="0"/>
              <a:t>среднего образования</a:t>
            </a:r>
          </a:p>
          <a:p>
            <a:pPr algn="ctr">
              <a:spcBef>
                <a:spcPct val="0"/>
              </a:spcBef>
              <a:tabLst>
                <a:tab pos="3857625" algn="l"/>
              </a:tabLst>
            </a:pPr>
            <a:r>
              <a:rPr lang="ru-RU" sz="1300" b="1" dirty="0"/>
              <a:t>● Учащийся с помощью онлайн тестирования </a:t>
            </a:r>
            <a:r>
              <a:rPr lang="ru-RU" sz="1300" b="1" dirty="0" smtClean="0"/>
              <a:t>        знакомится </a:t>
            </a:r>
            <a:r>
              <a:rPr lang="ru-RU" sz="1300" b="1" dirty="0"/>
              <a:t>с интерфейсом программы </a:t>
            </a:r>
            <a:r>
              <a:rPr lang="ru-RU" sz="1300" b="1" dirty="0" smtClean="0"/>
              <a:t>              компьютерного </a:t>
            </a:r>
            <a:r>
              <a:rPr lang="ru-RU" sz="1300" b="1" dirty="0"/>
              <a:t>тестирования и </a:t>
            </a:r>
            <a:r>
              <a:rPr lang="ru-RU" sz="1300" b="1" dirty="0" smtClean="0"/>
              <a:t>формирует         </a:t>
            </a:r>
            <a:r>
              <a:rPr lang="ru-RU" sz="1300" b="1" dirty="0"/>
              <a:t>навык работы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65749" y="4558725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0">
              <a:spcBef>
                <a:spcPct val="0"/>
              </a:spcBef>
            </a:pPr>
            <a:r>
              <a:rPr lang="ru-RU" sz="1600" b="1" dirty="0">
                <a:solidFill>
                  <a:srgbClr val="FF0000"/>
                </a:solidFill>
                <a:latin typeface="Trebuchet MS"/>
              </a:rPr>
              <a:t>Более подробную информацию можете получить на сайте </a:t>
            </a:r>
            <a:r>
              <a:rPr lang="en-US" sz="1600" b="1" dirty="0">
                <a:solidFill>
                  <a:srgbClr val="FF0000"/>
                </a:solidFill>
                <a:latin typeface="Trebuchet MS"/>
              </a:rPr>
              <a:t>http://www.testcenter.kz</a:t>
            </a:r>
            <a:r>
              <a:rPr lang="ru-RU" sz="1600" b="1" dirty="0">
                <a:solidFill>
                  <a:srgbClr val="FF0000"/>
                </a:solidFill>
                <a:latin typeface="Trebuchet MS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34" y="4067308"/>
            <a:ext cx="4244482" cy="5248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712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496" y="483518"/>
            <a:ext cx="9144000" cy="576064"/>
          </a:xfrm>
        </p:spPr>
        <p:txBody>
          <a:bodyPr/>
          <a:lstStyle/>
          <a:p>
            <a:pPr marL="228600" lvl="0" indent="-182880" latinLnBrk="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en-US" sz="2400" b="1" dirty="0" smtClean="0">
              <a:solidFill>
                <a:srgbClr val="FF0000"/>
              </a:solidFill>
              <a:latin typeface="Trebuchet MS"/>
              <a:cs typeface="Times New Roman" panose="02020603050405020304" pitchFamily="18" charset="0"/>
            </a:endParaRPr>
          </a:p>
          <a:p>
            <a:pPr marL="228600" lvl="0" indent="-182880" latinLnBrk="0"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400" b="1" dirty="0" smtClean="0">
                <a:solidFill>
                  <a:srgbClr val="FF0000"/>
                </a:solidFill>
                <a:latin typeface="Trebuchet MS"/>
                <a:cs typeface="Times New Roman" panose="02020603050405020304" pitchFamily="18" charset="0"/>
              </a:rPr>
              <a:t>Тестируемым </a:t>
            </a:r>
            <a:r>
              <a:rPr lang="ru-RU" sz="2400" b="1" dirty="0">
                <a:solidFill>
                  <a:srgbClr val="FF0000"/>
                </a:solidFill>
                <a:latin typeface="Trebuchet MS"/>
                <a:cs typeface="Times New Roman" panose="02020603050405020304" pitchFamily="18" charset="0"/>
              </a:rPr>
              <a:t>не разрешается:</a:t>
            </a:r>
            <a:endParaRPr lang="ru-RU" sz="2400" b="1" dirty="0">
              <a:solidFill>
                <a:srgbClr val="FF0000"/>
              </a:solidFill>
              <a:latin typeface="Trebuchet M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ko-KR" altLang="en-US" dirty="0"/>
          </a:p>
        </p:txBody>
      </p:sp>
      <p:grpSp>
        <p:nvGrpSpPr>
          <p:cNvPr id="13319" name="Group 13318"/>
          <p:cNvGrpSpPr/>
          <p:nvPr/>
        </p:nvGrpSpPr>
        <p:grpSpPr>
          <a:xfrm rot="19917947">
            <a:off x="1090931" y="1989083"/>
            <a:ext cx="1219483" cy="3252344"/>
            <a:chOff x="1359132" y="345882"/>
            <a:chExt cx="1966239" cy="4200564"/>
          </a:xfrm>
        </p:grpSpPr>
        <p:grpSp>
          <p:nvGrpSpPr>
            <p:cNvPr id="24" name="Group 23"/>
            <p:cNvGrpSpPr/>
            <p:nvPr/>
          </p:nvGrpSpPr>
          <p:grpSpPr>
            <a:xfrm>
              <a:off x="2073901" y="2186669"/>
              <a:ext cx="501313" cy="2359777"/>
              <a:chOff x="2810055" y="1677194"/>
              <a:chExt cx="535258" cy="2519562"/>
            </a:xfrm>
          </p:grpSpPr>
          <p:sp>
            <p:nvSpPr>
              <p:cNvPr id="7" name="Rectangle 8"/>
              <p:cNvSpPr/>
              <p:nvPr/>
            </p:nvSpPr>
            <p:spPr>
              <a:xfrm>
                <a:off x="2810675" y="3399597"/>
                <a:ext cx="534638" cy="779141"/>
              </a:xfrm>
              <a:custGeom>
                <a:avLst/>
                <a:gdLst/>
                <a:ahLst/>
                <a:cxnLst/>
                <a:rect l="l" t="t" r="r" b="b"/>
                <a:pathLst>
                  <a:path w="1802378" h="1800199">
                    <a:moveTo>
                      <a:pt x="0" y="0"/>
                    </a:moveTo>
                    <a:lnTo>
                      <a:pt x="1802378" y="0"/>
                    </a:lnTo>
                    <a:lnTo>
                      <a:pt x="1802378" y="289727"/>
                    </a:lnTo>
                    <a:lnTo>
                      <a:pt x="1801366" y="289727"/>
                    </a:lnTo>
                    <a:lnTo>
                      <a:pt x="901188" y="1800199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70000"/>
                      <a:lumOff val="30000"/>
                    </a:schemeClr>
                  </a:gs>
                  <a:gs pos="100000">
                    <a:schemeClr val="accent2">
                      <a:lumMod val="70000"/>
                      <a:lumOff val="3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Rectangle 8"/>
              <p:cNvSpPr/>
              <p:nvPr/>
            </p:nvSpPr>
            <p:spPr>
              <a:xfrm>
                <a:off x="2984722" y="3392706"/>
                <a:ext cx="180870" cy="787996"/>
              </a:xfrm>
              <a:custGeom>
                <a:avLst/>
                <a:gdLst>
                  <a:gd name="connsiteX0" fmla="*/ 0 w 1359043"/>
                  <a:gd name="connsiteY0" fmla="*/ 0 h 1813992"/>
                  <a:gd name="connsiteX1" fmla="*/ 1359043 w 1359043"/>
                  <a:gd name="connsiteY1" fmla="*/ 0 h 1813992"/>
                  <a:gd name="connsiteX2" fmla="*/ 1359043 w 1359043"/>
                  <a:gd name="connsiteY2" fmla="*/ 212596 h 1813992"/>
                  <a:gd name="connsiteX3" fmla="*/ 806822 w 1359043"/>
                  <a:gd name="connsiteY3" fmla="*/ 1813992 h 1813992"/>
                  <a:gd name="connsiteX4" fmla="*/ 1012 w 1359043"/>
                  <a:gd name="connsiteY4" fmla="*/ 289727 h 1813992"/>
                  <a:gd name="connsiteX5" fmla="*/ 0 w 1359043"/>
                  <a:gd name="connsiteY5" fmla="*/ 289727 h 1813992"/>
                  <a:gd name="connsiteX6" fmla="*/ 0 w 1359043"/>
                  <a:gd name="connsiteY6" fmla="*/ 288030 h 1813992"/>
                  <a:gd name="connsiteX7" fmla="*/ 0 w 1359043"/>
                  <a:gd name="connsiteY7" fmla="*/ 0 h 1813992"/>
                  <a:gd name="connsiteX0" fmla="*/ 0 w 1359043"/>
                  <a:gd name="connsiteY0" fmla="*/ 0 h 1820658"/>
                  <a:gd name="connsiteX1" fmla="*/ 1359043 w 1359043"/>
                  <a:gd name="connsiteY1" fmla="*/ 0 h 1820658"/>
                  <a:gd name="connsiteX2" fmla="*/ 1359043 w 1359043"/>
                  <a:gd name="connsiteY2" fmla="*/ 212596 h 1820658"/>
                  <a:gd name="connsiteX3" fmla="*/ 720119 w 1359043"/>
                  <a:gd name="connsiteY3" fmla="*/ 1820658 h 1820658"/>
                  <a:gd name="connsiteX4" fmla="*/ 1012 w 1359043"/>
                  <a:gd name="connsiteY4" fmla="*/ 289727 h 1820658"/>
                  <a:gd name="connsiteX5" fmla="*/ 0 w 1359043"/>
                  <a:gd name="connsiteY5" fmla="*/ 289727 h 1820658"/>
                  <a:gd name="connsiteX6" fmla="*/ 0 w 1359043"/>
                  <a:gd name="connsiteY6" fmla="*/ 288030 h 1820658"/>
                  <a:gd name="connsiteX7" fmla="*/ 0 w 1359043"/>
                  <a:gd name="connsiteY7" fmla="*/ 0 h 182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59043" h="1820658">
                    <a:moveTo>
                      <a:pt x="0" y="0"/>
                    </a:moveTo>
                    <a:lnTo>
                      <a:pt x="1359043" y="0"/>
                    </a:lnTo>
                    <a:lnTo>
                      <a:pt x="1359043" y="212596"/>
                    </a:lnTo>
                    <a:lnTo>
                      <a:pt x="720119" y="1820658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50000"/>
                      <a:lumOff val="50000"/>
                    </a:schemeClr>
                  </a:gs>
                  <a:gs pos="100000">
                    <a:schemeClr val="accent2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2810055" y="3399597"/>
                <a:ext cx="264192" cy="763141"/>
              </a:xfrm>
              <a:custGeom>
                <a:avLst/>
                <a:gdLst>
                  <a:gd name="connsiteX0" fmla="*/ 0 w 1345558"/>
                  <a:gd name="connsiteY0" fmla="*/ 0 h 1783227"/>
                  <a:gd name="connsiteX1" fmla="*/ 897414 w 1345558"/>
                  <a:gd name="connsiteY1" fmla="*/ 0 h 1783227"/>
                  <a:gd name="connsiteX2" fmla="*/ 901843 w 1345558"/>
                  <a:gd name="connsiteY2" fmla="*/ 212596 h 1783227"/>
                  <a:gd name="connsiteX3" fmla="*/ 1345558 w 1345558"/>
                  <a:gd name="connsiteY3" fmla="*/ 1783227 h 1783227"/>
                  <a:gd name="connsiteX4" fmla="*/ 1012 w 1345558"/>
                  <a:gd name="connsiteY4" fmla="*/ 289727 h 1783227"/>
                  <a:gd name="connsiteX5" fmla="*/ 0 w 1345558"/>
                  <a:gd name="connsiteY5" fmla="*/ 289727 h 1783227"/>
                  <a:gd name="connsiteX6" fmla="*/ 0 w 1345558"/>
                  <a:gd name="connsiteY6" fmla="*/ 288030 h 1783227"/>
                  <a:gd name="connsiteX7" fmla="*/ 0 w 1345558"/>
                  <a:gd name="connsiteY7" fmla="*/ 0 h 1783227"/>
                  <a:gd name="connsiteX0" fmla="*/ 0 w 1331023"/>
                  <a:gd name="connsiteY0" fmla="*/ 0 h 1763232"/>
                  <a:gd name="connsiteX1" fmla="*/ 897414 w 1331023"/>
                  <a:gd name="connsiteY1" fmla="*/ 0 h 1763232"/>
                  <a:gd name="connsiteX2" fmla="*/ 901843 w 1331023"/>
                  <a:gd name="connsiteY2" fmla="*/ 212596 h 1763232"/>
                  <a:gd name="connsiteX3" fmla="*/ 1331023 w 1331023"/>
                  <a:gd name="connsiteY3" fmla="*/ 1763232 h 1763232"/>
                  <a:gd name="connsiteX4" fmla="*/ 1012 w 1331023"/>
                  <a:gd name="connsiteY4" fmla="*/ 289727 h 1763232"/>
                  <a:gd name="connsiteX5" fmla="*/ 0 w 1331023"/>
                  <a:gd name="connsiteY5" fmla="*/ 289727 h 1763232"/>
                  <a:gd name="connsiteX6" fmla="*/ 0 w 1331023"/>
                  <a:gd name="connsiteY6" fmla="*/ 288030 h 1763232"/>
                  <a:gd name="connsiteX7" fmla="*/ 0 w 1331023"/>
                  <a:gd name="connsiteY7" fmla="*/ 0 h 1763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31023" h="1763232">
                    <a:moveTo>
                      <a:pt x="0" y="0"/>
                    </a:moveTo>
                    <a:lnTo>
                      <a:pt x="897414" y="0"/>
                    </a:lnTo>
                    <a:cubicBezTo>
                      <a:pt x="898890" y="70865"/>
                      <a:pt x="900367" y="141731"/>
                      <a:pt x="901843" y="212596"/>
                    </a:cubicBezTo>
                    <a:lnTo>
                      <a:pt x="1331023" y="1763232"/>
                    </a:lnTo>
                    <a:lnTo>
                      <a:pt x="1012" y="289727"/>
                    </a:lnTo>
                    <a:lnTo>
                      <a:pt x="0" y="289727"/>
                    </a:lnTo>
                    <a:lnTo>
                      <a:pt x="0" y="28803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lumMod val="30000"/>
                      <a:lumOff val="70000"/>
                    </a:schemeClr>
                  </a:gs>
                  <a:gs pos="100000">
                    <a:schemeClr val="accent2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Rectangle 2"/>
              <p:cNvSpPr/>
              <p:nvPr/>
            </p:nvSpPr>
            <p:spPr>
              <a:xfrm>
                <a:off x="2811292" y="1677194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30000"/>
                      <a:lumOff val="70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Rectangle 2"/>
              <p:cNvSpPr/>
              <p:nvPr/>
            </p:nvSpPr>
            <p:spPr>
              <a:xfrm>
                <a:off x="2987824" y="1677195"/>
                <a:ext cx="177768" cy="1815900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>
                      <a:lumMod val="50000"/>
                      <a:lumOff val="50000"/>
                    </a:schemeClr>
                  </a:gs>
                  <a:gs pos="100000">
                    <a:schemeClr val="accent1">
                      <a:lumMod val="50000"/>
                      <a:lumOff val="50000"/>
                    </a:schemeClr>
                  </a:gs>
                </a:gsLst>
                <a:lin ang="19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2"/>
              <p:cNvSpPr/>
              <p:nvPr/>
            </p:nvSpPr>
            <p:spPr>
              <a:xfrm>
                <a:off x="3165590" y="1677196"/>
                <a:ext cx="177768" cy="1815899"/>
              </a:xfrm>
              <a:custGeom>
                <a:avLst/>
                <a:gdLst/>
                <a:ahLst/>
                <a:cxnLst/>
                <a:rect l="l" t="t" r="r" b="b"/>
                <a:pathLst>
                  <a:path w="571061" h="4392488">
                    <a:moveTo>
                      <a:pt x="0" y="0"/>
                    </a:moveTo>
                    <a:lnTo>
                      <a:pt x="571061" y="0"/>
                    </a:lnTo>
                    <a:lnTo>
                      <a:pt x="571061" y="4392488"/>
                    </a:lnTo>
                    <a:lnTo>
                      <a:pt x="560315" y="4392488"/>
                    </a:lnTo>
                    <a:cubicBezTo>
                      <a:pt x="531263" y="4268191"/>
                      <a:pt x="419108" y="4176464"/>
                      <a:pt x="285530" y="4176464"/>
                    </a:cubicBezTo>
                    <a:cubicBezTo>
                      <a:pt x="151952" y="4176464"/>
                      <a:pt x="39798" y="4268191"/>
                      <a:pt x="10747" y="4392488"/>
                    </a:cubicBezTo>
                    <a:lnTo>
                      <a:pt x="0" y="439248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5" name="Isosceles Triangle 4"/>
              <p:cNvSpPr/>
              <p:nvPr/>
            </p:nvSpPr>
            <p:spPr>
              <a:xfrm rot="10800000">
                <a:off x="2987823" y="3961239"/>
                <a:ext cx="177768" cy="235517"/>
              </a:xfrm>
              <a:prstGeom prst="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1359132" y="345882"/>
              <a:ext cx="1966239" cy="1811155"/>
              <a:chOff x="1888981" y="1110787"/>
              <a:chExt cx="2254374" cy="2076562"/>
            </a:xfrm>
          </p:grpSpPr>
          <p:sp>
            <p:nvSpPr>
              <p:cNvPr id="18" name="Teardrop 30"/>
              <p:cNvSpPr/>
              <p:nvPr/>
            </p:nvSpPr>
            <p:spPr>
              <a:xfrm rot="8100000">
                <a:off x="2322441" y="1563466"/>
                <a:ext cx="1333455" cy="1333457"/>
              </a:xfrm>
              <a:custGeom>
                <a:avLst/>
                <a:gdLst>
                  <a:gd name="connsiteX0" fmla="*/ 293361 w 2192670"/>
                  <a:gd name="connsiteY0" fmla="*/ 1899310 h 2192671"/>
                  <a:gd name="connsiteX1" fmla="*/ 0 w 2192670"/>
                  <a:gd name="connsiteY1" fmla="*/ 1191074 h 2192671"/>
                  <a:gd name="connsiteX2" fmla="*/ 1001597 w 2192670"/>
                  <a:gd name="connsiteY2" fmla="*/ 189477 h 2192671"/>
                  <a:gd name="connsiteX3" fmla="*/ 1341342 w 2192670"/>
                  <a:gd name="connsiteY3" fmla="*/ 189477 h 2192671"/>
                  <a:gd name="connsiteX4" fmla="*/ 1530818 w 2192670"/>
                  <a:gd name="connsiteY4" fmla="*/ 0 h 2192671"/>
                  <a:gd name="connsiteX5" fmla="*/ 1806586 w 2192670"/>
                  <a:gd name="connsiteY5" fmla="*/ 0 h 2192671"/>
                  <a:gd name="connsiteX6" fmla="*/ 1996062 w 2192670"/>
                  <a:gd name="connsiteY6" fmla="*/ 189477 h 2192671"/>
                  <a:gd name="connsiteX7" fmla="*/ 2003194 w 2192670"/>
                  <a:gd name="connsiteY7" fmla="*/ 189477 h 2192671"/>
                  <a:gd name="connsiteX8" fmla="*/ 2003194 w 2192670"/>
                  <a:gd name="connsiteY8" fmla="*/ 196609 h 2192671"/>
                  <a:gd name="connsiteX9" fmla="*/ 2192670 w 2192670"/>
                  <a:gd name="connsiteY9" fmla="*/ 386085 h 2192671"/>
                  <a:gd name="connsiteX10" fmla="*/ 2192670 w 2192670"/>
                  <a:gd name="connsiteY10" fmla="*/ 661852 h 2192671"/>
                  <a:gd name="connsiteX11" fmla="*/ 2003193 w 2192670"/>
                  <a:gd name="connsiteY11" fmla="*/ 851329 h 2192671"/>
                  <a:gd name="connsiteX12" fmla="*/ 2003194 w 2192670"/>
                  <a:gd name="connsiteY12" fmla="*/ 1191074 h 2192671"/>
                  <a:gd name="connsiteX13" fmla="*/ 1001597 w 2192670"/>
                  <a:gd name="connsiteY13" fmla="*/ 2192671 h 2192671"/>
                  <a:gd name="connsiteX14" fmla="*/ 293361 w 2192670"/>
                  <a:gd name="connsiteY14" fmla="*/ 1899310 h 2192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92670" h="2192671">
                    <a:moveTo>
                      <a:pt x="293361" y="1899310"/>
                    </a:moveTo>
                    <a:cubicBezTo>
                      <a:pt x="112107" y="1718057"/>
                      <a:pt x="0" y="1467657"/>
                      <a:pt x="0" y="1191074"/>
                    </a:cubicBezTo>
                    <a:cubicBezTo>
                      <a:pt x="0" y="637907"/>
                      <a:pt x="448430" y="189477"/>
                      <a:pt x="1001597" y="189477"/>
                    </a:cubicBezTo>
                    <a:lnTo>
                      <a:pt x="1341342" y="189477"/>
                    </a:lnTo>
                    <a:lnTo>
                      <a:pt x="1530818" y="0"/>
                    </a:lnTo>
                    <a:cubicBezTo>
                      <a:pt x="1606970" y="-76151"/>
                      <a:pt x="1730435" y="-76151"/>
                      <a:pt x="1806586" y="0"/>
                    </a:cubicBezTo>
                    <a:lnTo>
                      <a:pt x="1996062" y="189477"/>
                    </a:lnTo>
                    <a:lnTo>
                      <a:pt x="2003194" y="189477"/>
                    </a:lnTo>
                    <a:lnTo>
                      <a:pt x="2003194" y="196609"/>
                    </a:lnTo>
                    <a:lnTo>
                      <a:pt x="2192670" y="386085"/>
                    </a:lnTo>
                    <a:cubicBezTo>
                      <a:pt x="2268822" y="462236"/>
                      <a:pt x="2268822" y="585701"/>
                      <a:pt x="2192670" y="661852"/>
                    </a:cubicBezTo>
                    <a:lnTo>
                      <a:pt x="2003193" y="851329"/>
                    </a:lnTo>
                    <a:cubicBezTo>
                      <a:pt x="2003193" y="964577"/>
                      <a:pt x="2003194" y="1077826"/>
                      <a:pt x="2003194" y="1191074"/>
                    </a:cubicBezTo>
                    <a:cubicBezTo>
                      <a:pt x="2003194" y="1744241"/>
                      <a:pt x="1554764" y="2192671"/>
                      <a:pt x="1001597" y="2192671"/>
                    </a:cubicBezTo>
                    <a:cubicBezTo>
                      <a:pt x="725014" y="2192671"/>
                      <a:pt x="474614" y="2080563"/>
                      <a:pt x="293361" y="1899310"/>
                    </a:cubicBezTo>
                    <a:close/>
                  </a:path>
                </a:pathLst>
              </a:custGeom>
              <a:solidFill>
                <a:schemeClr val="bg1"/>
              </a:solidFill>
              <a:ln w="508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Trapezoid 24"/>
              <p:cNvSpPr/>
              <p:nvPr/>
            </p:nvSpPr>
            <p:spPr>
              <a:xfrm rot="10800000">
                <a:off x="2751763" y="2230194"/>
                <a:ext cx="457200" cy="783671"/>
              </a:xfrm>
              <a:prstGeom prst="trapezoid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 rot="2700000">
                <a:off x="3710962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 rot="18900000" flipH="1">
                <a:off x="2156327" y="1407964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2935970" y="1110787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 rot="5400000">
                <a:off x="3933668" y="1996109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 rot="16200000" flipH="1">
                <a:off x="1978847" y="1919902"/>
                <a:ext cx="119821" cy="299553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ounded Rectangle 25"/>
              <p:cNvSpPr/>
              <p:nvPr/>
            </p:nvSpPr>
            <p:spPr>
              <a:xfrm>
                <a:off x="2692290" y="3074683"/>
                <a:ext cx="612000" cy="112666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283328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295750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ounded Rectangle 29"/>
              <p:cNvSpPr/>
              <p:nvPr/>
            </p:nvSpPr>
            <p:spPr>
              <a:xfrm>
                <a:off x="3081724" y="2139702"/>
                <a:ext cx="71867" cy="179668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3313" name="Freeform 13312"/>
          <p:cNvSpPr/>
          <p:nvPr/>
        </p:nvSpPr>
        <p:spPr>
          <a:xfrm>
            <a:off x="-16963" y="3170761"/>
            <a:ext cx="2328179" cy="1752797"/>
          </a:xfrm>
          <a:custGeom>
            <a:avLst/>
            <a:gdLst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5813"/>
              <a:gd name="connsiteX1" fmla="*/ 2655476 w 2896332"/>
              <a:gd name="connsiteY1" fmla="*/ 584615 h 1875813"/>
              <a:gd name="connsiteX2" fmla="*/ 2828170 w 2896332"/>
              <a:gd name="connsiteY2" fmla="*/ 1010501 h 1875813"/>
              <a:gd name="connsiteX3" fmla="*/ 2883834 w 2896332"/>
              <a:gd name="connsiteY3" fmla="*/ 1308835 h 1875813"/>
              <a:gd name="connsiteX4" fmla="*/ 2799743 w 2896332"/>
              <a:gd name="connsiteY4" fmla="*/ 1672098 h 1875813"/>
              <a:gd name="connsiteX5" fmla="*/ 2521033 w 2896332"/>
              <a:gd name="connsiteY5" fmla="*/ 1160421 h 1875813"/>
              <a:gd name="connsiteX6" fmla="*/ 2514265 w 2896332"/>
              <a:gd name="connsiteY6" fmla="*/ 466772 h 1875813"/>
              <a:gd name="connsiteX7" fmla="*/ 1898646 w 2896332"/>
              <a:gd name="connsiteY7" fmla="*/ 46 h 1875813"/>
              <a:gd name="connsiteX8" fmla="*/ 1969811 w 2896332"/>
              <a:gd name="connsiteY8" fmla="*/ 83938 h 1875813"/>
              <a:gd name="connsiteX9" fmla="*/ 1970003 w 2896332"/>
              <a:gd name="connsiteY9" fmla="*/ 120627 h 1875813"/>
              <a:gd name="connsiteX10" fmla="*/ 1962950 w 2896332"/>
              <a:gd name="connsiteY10" fmla="*/ 120627 h 1875813"/>
              <a:gd name="connsiteX11" fmla="*/ 1906617 w 2896332"/>
              <a:gd name="connsiteY11" fmla="*/ 176960 h 1875813"/>
              <a:gd name="connsiteX12" fmla="*/ 1962950 w 2896332"/>
              <a:gd name="connsiteY12" fmla="*/ 233293 h 1875813"/>
              <a:gd name="connsiteX13" fmla="*/ 1970591 w 2896332"/>
              <a:gd name="connsiteY13" fmla="*/ 233293 h 1875813"/>
              <a:gd name="connsiteX14" fmla="*/ 1973469 w 2896332"/>
              <a:gd name="connsiteY14" fmla="*/ 784519 h 1875813"/>
              <a:gd name="connsiteX15" fmla="*/ 1866010 w 2896332"/>
              <a:gd name="connsiteY15" fmla="*/ 878218 h 1875813"/>
              <a:gd name="connsiteX16" fmla="*/ 2733769 w 2896332"/>
              <a:gd name="connsiteY16" fmla="*/ 1387129 h 1875813"/>
              <a:gd name="connsiteX17" fmla="*/ 2694623 w 2896332"/>
              <a:gd name="connsiteY17" fmla="*/ 1674208 h 1875813"/>
              <a:gd name="connsiteX18" fmla="*/ 2394496 w 2896332"/>
              <a:gd name="connsiteY18" fmla="*/ 1654634 h 1875813"/>
              <a:gd name="connsiteX19" fmla="*/ 2069239 w 2896332"/>
              <a:gd name="connsiteY19" fmla="*/ 1875813 h 1875813"/>
              <a:gd name="connsiteX20" fmla="*/ 2023060 w 2896332"/>
              <a:gd name="connsiteY20" fmla="*/ 1634793 h 1875813"/>
              <a:gd name="connsiteX21" fmla="*/ 1739085 w 2896332"/>
              <a:gd name="connsiteY21" fmla="*/ 1871397 h 1875813"/>
              <a:gd name="connsiteX22" fmla="*/ 1648664 w 2896332"/>
              <a:gd name="connsiteY22" fmla="*/ 1582137 h 1875813"/>
              <a:gd name="connsiteX23" fmla="*/ 1376671 w 2896332"/>
              <a:gd name="connsiteY23" fmla="*/ 1700306 h 1875813"/>
              <a:gd name="connsiteX24" fmla="*/ 1415819 w 2896332"/>
              <a:gd name="connsiteY24" fmla="*/ 1334933 h 1875813"/>
              <a:gd name="connsiteX25" fmla="*/ 665501 w 2896332"/>
              <a:gd name="connsiteY25" fmla="*/ 1276212 h 1875813"/>
              <a:gd name="connsiteX26" fmla="*/ 0 w 2896332"/>
              <a:gd name="connsiteY26" fmla="*/ 1126148 h 1875813"/>
              <a:gd name="connsiteX27" fmla="*/ 13050 w 2896332"/>
              <a:gd name="connsiteY27" fmla="*/ 284488 h 1875813"/>
              <a:gd name="connsiteX28" fmla="*/ 1898646 w 2896332"/>
              <a:gd name="connsiteY28" fmla="*/ 46 h 1875813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70591 w 2896332"/>
              <a:gd name="connsiteY13" fmla="*/ 23329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50 w 2896332"/>
              <a:gd name="connsiteY12" fmla="*/ 233293 h 1871397"/>
              <a:gd name="connsiteX13" fmla="*/ 1962971 w 2896332"/>
              <a:gd name="connsiteY13" fmla="*/ 267583 h 1871397"/>
              <a:gd name="connsiteX14" fmla="*/ 1973469 w 2896332"/>
              <a:gd name="connsiteY14" fmla="*/ 784519 h 1871397"/>
              <a:gd name="connsiteX15" fmla="*/ 1866010 w 2896332"/>
              <a:gd name="connsiteY15" fmla="*/ 878218 h 1871397"/>
              <a:gd name="connsiteX16" fmla="*/ 2733769 w 2896332"/>
              <a:gd name="connsiteY16" fmla="*/ 1387129 h 1871397"/>
              <a:gd name="connsiteX17" fmla="*/ 2694623 w 2896332"/>
              <a:gd name="connsiteY17" fmla="*/ 1674208 h 1871397"/>
              <a:gd name="connsiteX18" fmla="*/ 2394496 w 2896332"/>
              <a:gd name="connsiteY18" fmla="*/ 1654634 h 1871397"/>
              <a:gd name="connsiteX19" fmla="*/ 2023060 w 2896332"/>
              <a:gd name="connsiteY19" fmla="*/ 1634793 h 1871397"/>
              <a:gd name="connsiteX20" fmla="*/ 1739085 w 2896332"/>
              <a:gd name="connsiteY20" fmla="*/ 1871397 h 1871397"/>
              <a:gd name="connsiteX21" fmla="*/ 1648664 w 2896332"/>
              <a:gd name="connsiteY21" fmla="*/ 1582137 h 1871397"/>
              <a:gd name="connsiteX22" fmla="*/ 1376671 w 2896332"/>
              <a:gd name="connsiteY22" fmla="*/ 1700306 h 1871397"/>
              <a:gd name="connsiteX23" fmla="*/ 1415819 w 2896332"/>
              <a:gd name="connsiteY23" fmla="*/ 1334933 h 1871397"/>
              <a:gd name="connsiteX24" fmla="*/ 665501 w 2896332"/>
              <a:gd name="connsiteY24" fmla="*/ 1276212 h 1871397"/>
              <a:gd name="connsiteX25" fmla="*/ 0 w 2896332"/>
              <a:gd name="connsiteY25" fmla="*/ 1126148 h 1871397"/>
              <a:gd name="connsiteX26" fmla="*/ 13050 w 2896332"/>
              <a:gd name="connsiteY26" fmla="*/ 284488 h 1871397"/>
              <a:gd name="connsiteX27" fmla="*/ 1898646 w 2896332"/>
              <a:gd name="connsiteY27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62950 w 2896332"/>
              <a:gd name="connsiteY10" fmla="*/ 120627 h 1871397"/>
              <a:gd name="connsiteX11" fmla="*/ 1906617 w 2896332"/>
              <a:gd name="connsiteY11" fmla="*/ 176960 h 1871397"/>
              <a:gd name="connsiteX12" fmla="*/ 1962971 w 2896332"/>
              <a:gd name="connsiteY12" fmla="*/ 267583 h 1871397"/>
              <a:gd name="connsiteX13" fmla="*/ 1973469 w 2896332"/>
              <a:gd name="connsiteY13" fmla="*/ 784519 h 1871397"/>
              <a:gd name="connsiteX14" fmla="*/ 1866010 w 2896332"/>
              <a:gd name="connsiteY14" fmla="*/ 878218 h 1871397"/>
              <a:gd name="connsiteX15" fmla="*/ 2733769 w 2896332"/>
              <a:gd name="connsiteY15" fmla="*/ 1387129 h 1871397"/>
              <a:gd name="connsiteX16" fmla="*/ 2694623 w 2896332"/>
              <a:gd name="connsiteY16" fmla="*/ 1674208 h 1871397"/>
              <a:gd name="connsiteX17" fmla="*/ 2394496 w 2896332"/>
              <a:gd name="connsiteY17" fmla="*/ 1654634 h 1871397"/>
              <a:gd name="connsiteX18" fmla="*/ 2023060 w 2896332"/>
              <a:gd name="connsiteY18" fmla="*/ 1634793 h 1871397"/>
              <a:gd name="connsiteX19" fmla="*/ 1739085 w 2896332"/>
              <a:gd name="connsiteY19" fmla="*/ 1871397 h 1871397"/>
              <a:gd name="connsiteX20" fmla="*/ 1648664 w 2896332"/>
              <a:gd name="connsiteY20" fmla="*/ 1582137 h 1871397"/>
              <a:gd name="connsiteX21" fmla="*/ 1376671 w 2896332"/>
              <a:gd name="connsiteY21" fmla="*/ 1700306 h 1871397"/>
              <a:gd name="connsiteX22" fmla="*/ 1415819 w 2896332"/>
              <a:gd name="connsiteY22" fmla="*/ 1334933 h 1871397"/>
              <a:gd name="connsiteX23" fmla="*/ 665501 w 2896332"/>
              <a:gd name="connsiteY23" fmla="*/ 1276212 h 1871397"/>
              <a:gd name="connsiteX24" fmla="*/ 0 w 2896332"/>
              <a:gd name="connsiteY24" fmla="*/ 1126148 h 1871397"/>
              <a:gd name="connsiteX25" fmla="*/ 13050 w 2896332"/>
              <a:gd name="connsiteY25" fmla="*/ 284488 h 1871397"/>
              <a:gd name="connsiteX26" fmla="*/ 1898646 w 2896332"/>
              <a:gd name="connsiteY26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70003 w 2896332"/>
              <a:gd name="connsiteY9" fmla="*/ 120627 h 1871397"/>
              <a:gd name="connsiteX10" fmla="*/ 1906617 w 2896332"/>
              <a:gd name="connsiteY10" fmla="*/ 176960 h 1871397"/>
              <a:gd name="connsiteX11" fmla="*/ 1962971 w 2896332"/>
              <a:gd name="connsiteY11" fmla="*/ 267583 h 1871397"/>
              <a:gd name="connsiteX12" fmla="*/ 1973469 w 2896332"/>
              <a:gd name="connsiteY12" fmla="*/ 784519 h 1871397"/>
              <a:gd name="connsiteX13" fmla="*/ 1866010 w 2896332"/>
              <a:gd name="connsiteY13" fmla="*/ 878218 h 1871397"/>
              <a:gd name="connsiteX14" fmla="*/ 2733769 w 2896332"/>
              <a:gd name="connsiteY14" fmla="*/ 1387129 h 1871397"/>
              <a:gd name="connsiteX15" fmla="*/ 2694623 w 2896332"/>
              <a:gd name="connsiteY15" fmla="*/ 1674208 h 1871397"/>
              <a:gd name="connsiteX16" fmla="*/ 2394496 w 2896332"/>
              <a:gd name="connsiteY16" fmla="*/ 1654634 h 1871397"/>
              <a:gd name="connsiteX17" fmla="*/ 2023060 w 2896332"/>
              <a:gd name="connsiteY17" fmla="*/ 1634793 h 1871397"/>
              <a:gd name="connsiteX18" fmla="*/ 1739085 w 2896332"/>
              <a:gd name="connsiteY18" fmla="*/ 1871397 h 1871397"/>
              <a:gd name="connsiteX19" fmla="*/ 1648664 w 2896332"/>
              <a:gd name="connsiteY19" fmla="*/ 1582137 h 1871397"/>
              <a:gd name="connsiteX20" fmla="*/ 1376671 w 2896332"/>
              <a:gd name="connsiteY20" fmla="*/ 1700306 h 1871397"/>
              <a:gd name="connsiteX21" fmla="*/ 1415819 w 2896332"/>
              <a:gd name="connsiteY21" fmla="*/ 1334933 h 1871397"/>
              <a:gd name="connsiteX22" fmla="*/ 665501 w 2896332"/>
              <a:gd name="connsiteY22" fmla="*/ 1276212 h 1871397"/>
              <a:gd name="connsiteX23" fmla="*/ 0 w 2896332"/>
              <a:gd name="connsiteY23" fmla="*/ 1126148 h 1871397"/>
              <a:gd name="connsiteX24" fmla="*/ 13050 w 2896332"/>
              <a:gd name="connsiteY24" fmla="*/ 284488 h 1871397"/>
              <a:gd name="connsiteX25" fmla="*/ 1898646 w 2896332"/>
              <a:gd name="connsiteY25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74208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94496 w 2896332"/>
              <a:gd name="connsiteY15" fmla="*/ 1654634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23060 w 2896332"/>
              <a:gd name="connsiteY16" fmla="*/ 1634793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9811 w 2896332"/>
              <a:gd name="connsiteY8" fmla="*/ 83938 h 1871397"/>
              <a:gd name="connsiteX9" fmla="*/ 1906617 w 2896332"/>
              <a:gd name="connsiteY9" fmla="*/ 176960 h 1871397"/>
              <a:gd name="connsiteX10" fmla="*/ 1962971 w 2896332"/>
              <a:gd name="connsiteY10" fmla="*/ 267583 h 1871397"/>
              <a:gd name="connsiteX11" fmla="*/ 1973469 w 2896332"/>
              <a:gd name="connsiteY11" fmla="*/ 784519 h 1871397"/>
              <a:gd name="connsiteX12" fmla="*/ 1866010 w 2896332"/>
              <a:gd name="connsiteY12" fmla="*/ 878218 h 1871397"/>
              <a:gd name="connsiteX13" fmla="*/ 2733769 w 2896332"/>
              <a:gd name="connsiteY13" fmla="*/ 1387129 h 1871397"/>
              <a:gd name="connsiteX14" fmla="*/ 2694623 w 2896332"/>
              <a:gd name="connsiteY14" fmla="*/ 1639703 h 1871397"/>
              <a:gd name="connsiteX15" fmla="*/ 2385869 w 2896332"/>
              <a:gd name="connsiteY15" fmla="*/ 1585623 h 1871397"/>
              <a:gd name="connsiteX16" fmla="*/ 2074819 w 2896332"/>
              <a:gd name="connsiteY16" fmla="*/ 1565782 h 1871397"/>
              <a:gd name="connsiteX17" fmla="*/ 1739085 w 2896332"/>
              <a:gd name="connsiteY17" fmla="*/ 1871397 h 1871397"/>
              <a:gd name="connsiteX18" fmla="*/ 1648664 w 2896332"/>
              <a:gd name="connsiteY18" fmla="*/ 1582137 h 1871397"/>
              <a:gd name="connsiteX19" fmla="*/ 1376671 w 2896332"/>
              <a:gd name="connsiteY19" fmla="*/ 1700306 h 1871397"/>
              <a:gd name="connsiteX20" fmla="*/ 1415819 w 2896332"/>
              <a:gd name="connsiteY20" fmla="*/ 1334933 h 1871397"/>
              <a:gd name="connsiteX21" fmla="*/ 665501 w 2896332"/>
              <a:gd name="connsiteY21" fmla="*/ 1276212 h 1871397"/>
              <a:gd name="connsiteX22" fmla="*/ 0 w 2896332"/>
              <a:gd name="connsiteY22" fmla="*/ 1126148 h 1871397"/>
              <a:gd name="connsiteX23" fmla="*/ 13050 w 2896332"/>
              <a:gd name="connsiteY23" fmla="*/ 284488 h 1871397"/>
              <a:gd name="connsiteX24" fmla="*/ 1898646 w 2896332"/>
              <a:gd name="connsiteY24" fmla="*/ 46 h 1871397"/>
              <a:gd name="connsiteX0" fmla="*/ 2514265 w 2896332"/>
              <a:gd name="connsiteY0" fmla="*/ 468202 h 1872827"/>
              <a:gd name="connsiteX1" fmla="*/ 2655476 w 2896332"/>
              <a:gd name="connsiteY1" fmla="*/ 586045 h 1872827"/>
              <a:gd name="connsiteX2" fmla="*/ 2828170 w 2896332"/>
              <a:gd name="connsiteY2" fmla="*/ 1011931 h 1872827"/>
              <a:gd name="connsiteX3" fmla="*/ 2883834 w 2896332"/>
              <a:gd name="connsiteY3" fmla="*/ 1310265 h 1872827"/>
              <a:gd name="connsiteX4" fmla="*/ 2799743 w 2896332"/>
              <a:gd name="connsiteY4" fmla="*/ 1673528 h 1872827"/>
              <a:gd name="connsiteX5" fmla="*/ 2521033 w 2896332"/>
              <a:gd name="connsiteY5" fmla="*/ 1161851 h 1872827"/>
              <a:gd name="connsiteX6" fmla="*/ 2514265 w 2896332"/>
              <a:gd name="connsiteY6" fmla="*/ 468202 h 1872827"/>
              <a:gd name="connsiteX7" fmla="*/ 1898646 w 2896332"/>
              <a:gd name="connsiteY7" fmla="*/ 1476 h 1872827"/>
              <a:gd name="connsiteX8" fmla="*/ 1906617 w 2896332"/>
              <a:gd name="connsiteY8" fmla="*/ 178390 h 1872827"/>
              <a:gd name="connsiteX9" fmla="*/ 1962971 w 2896332"/>
              <a:gd name="connsiteY9" fmla="*/ 269013 h 1872827"/>
              <a:gd name="connsiteX10" fmla="*/ 1973469 w 2896332"/>
              <a:gd name="connsiteY10" fmla="*/ 785949 h 1872827"/>
              <a:gd name="connsiteX11" fmla="*/ 1866010 w 2896332"/>
              <a:gd name="connsiteY11" fmla="*/ 879648 h 1872827"/>
              <a:gd name="connsiteX12" fmla="*/ 2733769 w 2896332"/>
              <a:gd name="connsiteY12" fmla="*/ 1388559 h 1872827"/>
              <a:gd name="connsiteX13" fmla="*/ 2694623 w 2896332"/>
              <a:gd name="connsiteY13" fmla="*/ 1641133 h 1872827"/>
              <a:gd name="connsiteX14" fmla="*/ 2385869 w 2896332"/>
              <a:gd name="connsiteY14" fmla="*/ 1587053 h 1872827"/>
              <a:gd name="connsiteX15" fmla="*/ 2074819 w 2896332"/>
              <a:gd name="connsiteY15" fmla="*/ 1567212 h 1872827"/>
              <a:gd name="connsiteX16" fmla="*/ 1739085 w 2896332"/>
              <a:gd name="connsiteY16" fmla="*/ 1872827 h 1872827"/>
              <a:gd name="connsiteX17" fmla="*/ 1648664 w 2896332"/>
              <a:gd name="connsiteY17" fmla="*/ 1583567 h 1872827"/>
              <a:gd name="connsiteX18" fmla="*/ 1376671 w 2896332"/>
              <a:gd name="connsiteY18" fmla="*/ 1701736 h 1872827"/>
              <a:gd name="connsiteX19" fmla="*/ 1415819 w 2896332"/>
              <a:gd name="connsiteY19" fmla="*/ 1336363 h 1872827"/>
              <a:gd name="connsiteX20" fmla="*/ 665501 w 2896332"/>
              <a:gd name="connsiteY20" fmla="*/ 1277642 h 1872827"/>
              <a:gd name="connsiteX21" fmla="*/ 0 w 2896332"/>
              <a:gd name="connsiteY21" fmla="*/ 1127578 h 1872827"/>
              <a:gd name="connsiteX22" fmla="*/ 13050 w 2896332"/>
              <a:gd name="connsiteY22" fmla="*/ 285918 h 1872827"/>
              <a:gd name="connsiteX23" fmla="*/ 1898646 w 2896332"/>
              <a:gd name="connsiteY23" fmla="*/ 1476 h 187282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62971 w 2896332"/>
              <a:gd name="connsiteY8" fmla="*/ 267583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3469 w 2896332"/>
              <a:gd name="connsiteY9" fmla="*/ 784519 h 1871397"/>
              <a:gd name="connsiteX10" fmla="*/ 1866010 w 2896332"/>
              <a:gd name="connsiteY10" fmla="*/ 878218 h 1871397"/>
              <a:gd name="connsiteX11" fmla="*/ 2733769 w 2896332"/>
              <a:gd name="connsiteY11" fmla="*/ 1387129 h 1871397"/>
              <a:gd name="connsiteX12" fmla="*/ 2694623 w 2896332"/>
              <a:gd name="connsiteY12" fmla="*/ 1639703 h 1871397"/>
              <a:gd name="connsiteX13" fmla="*/ 2385869 w 2896332"/>
              <a:gd name="connsiteY13" fmla="*/ 1585623 h 1871397"/>
              <a:gd name="connsiteX14" fmla="*/ 2074819 w 2896332"/>
              <a:gd name="connsiteY14" fmla="*/ 1565782 h 1871397"/>
              <a:gd name="connsiteX15" fmla="*/ 1739085 w 2896332"/>
              <a:gd name="connsiteY15" fmla="*/ 1871397 h 1871397"/>
              <a:gd name="connsiteX16" fmla="*/ 1648664 w 2896332"/>
              <a:gd name="connsiteY16" fmla="*/ 1582137 h 1871397"/>
              <a:gd name="connsiteX17" fmla="*/ 1376671 w 2896332"/>
              <a:gd name="connsiteY17" fmla="*/ 1700306 h 1871397"/>
              <a:gd name="connsiteX18" fmla="*/ 1415819 w 2896332"/>
              <a:gd name="connsiteY18" fmla="*/ 1334933 h 1871397"/>
              <a:gd name="connsiteX19" fmla="*/ 665501 w 2896332"/>
              <a:gd name="connsiteY19" fmla="*/ 1276212 h 1871397"/>
              <a:gd name="connsiteX20" fmla="*/ 0 w 2896332"/>
              <a:gd name="connsiteY20" fmla="*/ 1126148 h 1871397"/>
              <a:gd name="connsiteX21" fmla="*/ 13050 w 2896332"/>
              <a:gd name="connsiteY21" fmla="*/ 284488 h 1871397"/>
              <a:gd name="connsiteX22" fmla="*/ 1898646 w 2896332"/>
              <a:gd name="connsiteY22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514265 w 2896332"/>
              <a:gd name="connsiteY0" fmla="*/ 466772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514265 w 2896332"/>
              <a:gd name="connsiteY6" fmla="*/ 466772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21033 w 2896332"/>
              <a:gd name="connsiteY5" fmla="*/ 1160421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587909 w 2896332"/>
              <a:gd name="connsiteY5" fmla="*/ 1152990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43048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43048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39923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28186 w 2896332"/>
              <a:gd name="connsiteY0" fmla="*/ 269861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28186 w 2896332"/>
              <a:gd name="connsiteY6" fmla="*/ 269861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6332"/>
              <a:gd name="connsiteY0" fmla="*/ 251285 h 1871397"/>
              <a:gd name="connsiteX1" fmla="*/ 2655476 w 2896332"/>
              <a:gd name="connsiteY1" fmla="*/ 584615 h 1871397"/>
              <a:gd name="connsiteX2" fmla="*/ 2828170 w 2896332"/>
              <a:gd name="connsiteY2" fmla="*/ 1010501 h 1871397"/>
              <a:gd name="connsiteX3" fmla="*/ 2883834 w 2896332"/>
              <a:gd name="connsiteY3" fmla="*/ 1308835 h 1871397"/>
              <a:gd name="connsiteX4" fmla="*/ 2799743 w 2896332"/>
              <a:gd name="connsiteY4" fmla="*/ 1672098 h 1871397"/>
              <a:gd name="connsiteX5" fmla="*/ 2651069 w 2896332"/>
              <a:gd name="connsiteY5" fmla="*/ 1156706 h 1871397"/>
              <a:gd name="connsiteX6" fmla="*/ 2209609 w 2896332"/>
              <a:gd name="connsiteY6" fmla="*/ 251285 h 1871397"/>
              <a:gd name="connsiteX7" fmla="*/ 1898646 w 2896332"/>
              <a:gd name="connsiteY7" fmla="*/ 46 h 1871397"/>
              <a:gd name="connsiteX8" fmla="*/ 1941303 w 2896332"/>
              <a:gd name="connsiteY8" fmla="*/ 293585 h 1871397"/>
              <a:gd name="connsiteX9" fmla="*/ 1974640 w 2896332"/>
              <a:gd name="connsiteY9" fmla="*/ 533402 h 1871397"/>
              <a:gd name="connsiteX10" fmla="*/ 1973469 w 2896332"/>
              <a:gd name="connsiteY10" fmla="*/ 784519 h 1871397"/>
              <a:gd name="connsiteX11" fmla="*/ 1866010 w 2896332"/>
              <a:gd name="connsiteY11" fmla="*/ 878218 h 1871397"/>
              <a:gd name="connsiteX12" fmla="*/ 2733769 w 2896332"/>
              <a:gd name="connsiteY12" fmla="*/ 1387129 h 1871397"/>
              <a:gd name="connsiteX13" fmla="*/ 2694623 w 2896332"/>
              <a:gd name="connsiteY13" fmla="*/ 1639703 h 1871397"/>
              <a:gd name="connsiteX14" fmla="*/ 2385869 w 2896332"/>
              <a:gd name="connsiteY14" fmla="*/ 1585623 h 1871397"/>
              <a:gd name="connsiteX15" fmla="*/ 2074819 w 2896332"/>
              <a:gd name="connsiteY15" fmla="*/ 1565782 h 1871397"/>
              <a:gd name="connsiteX16" fmla="*/ 1739085 w 2896332"/>
              <a:gd name="connsiteY16" fmla="*/ 1871397 h 1871397"/>
              <a:gd name="connsiteX17" fmla="*/ 1648664 w 2896332"/>
              <a:gd name="connsiteY17" fmla="*/ 1582137 h 1871397"/>
              <a:gd name="connsiteX18" fmla="*/ 1376671 w 2896332"/>
              <a:gd name="connsiteY18" fmla="*/ 1700306 h 1871397"/>
              <a:gd name="connsiteX19" fmla="*/ 1415819 w 2896332"/>
              <a:gd name="connsiteY19" fmla="*/ 1334933 h 1871397"/>
              <a:gd name="connsiteX20" fmla="*/ 665501 w 2896332"/>
              <a:gd name="connsiteY20" fmla="*/ 1276212 h 1871397"/>
              <a:gd name="connsiteX21" fmla="*/ 0 w 2896332"/>
              <a:gd name="connsiteY21" fmla="*/ 1126148 h 1871397"/>
              <a:gd name="connsiteX22" fmla="*/ 13050 w 2896332"/>
              <a:gd name="connsiteY22" fmla="*/ 284488 h 1871397"/>
              <a:gd name="connsiteX23" fmla="*/ 1898646 w 2896332"/>
              <a:gd name="connsiteY23" fmla="*/ 46 h 1871397"/>
              <a:gd name="connsiteX0" fmla="*/ 2209609 w 2894163"/>
              <a:gd name="connsiteY0" fmla="*/ 251285 h 1871397"/>
              <a:gd name="connsiteX1" fmla="*/ 2655476 w 2894163"/>
              <a:gd name="connsiteY1" fmla="*/ 584615 h 1871397"/>
              <a:gd name="connsiteX2" fmla="*/ 2828170 w 2894163"/>
              <a:gd name="connsiteY2" fmla="*/ 1010501 h 1871397"/>
              <a:gd name="connsiteX3" fmla="*/ 2883834 w 2894163"/>
              <a:gd name="connsiteY3" fmla="*/ 1308835 h 1871397"/>
              <a:gd name="connsiteX4" fmla="*/ 2792313 w 2894163"/>
              <a:gd name="connsiteY4" fmla="*/ 1690675 h 1871397"/>
              <a:gd name="connsiteX5" fmla="*/ 2651069 w 2894163"/>
              <a:gd name="connsiteY5" fmla="*/ 1156706 h 1871397"/>
              <a:gd name="connsiteX6" fmla="*/ 2209609 w 2894163"/>
              <a:gd name="connsiteY6" fmla="*/ 251285 h 1871397"/>
              <a:gd name="connsiteX7" fmla="*/ 1898646 w 2894163"/>
              <a:gd name="connsiteY7" fmla="*/ 46 h 1871397"/>
              <a:gd name="connsiteX8" fmla="*/ 1941303 w 2894163"/>
              <a:gd name="connsiteY8" fmla="*/ 293585 h 1871397"/>
              <a:gd name="connsiteX9" fmla="*/ 1974640 w 2894163"/>
              <a:gd name="connsiteY9" fmla="*/ 533402 h 1871397"/>
              <a:gd name="connsiteX10" fmla="*/ 1973469 w 2894163"/>
              <a:gd name="connsiteY10" fmla="*/ 784519 h 1871397"/>
              <a:gd name="connsiteX11" fmla="*/ 1866010 w 2894163"/>
              <a:gd name="connsiteY11" fmla="*/ 878218 h 1871397"/>
              <a:gd name="connsiteX12" fmla="*/ 2733769 w 2894163"/>
              <a:gd name="connsiteY12" fmla="*/ 1387129 h 1871397"/>
              <a:gd name="connsiteX13" fmla="*/ 2694623 w 2894163"/>
              <a:gd name="connsiteY13" fmla="*/ 1639703 h 1871397"/>
              <a:gd name="connsiteX14" fmla="*/ 2385869 w 2894163"/>
              <a:gd name="connsiteY14" fmla="*/ 1585623 h 1871397"/>
              <a:gd name="connsiteX15" fmla="*/ 2074819 w 2894163"/>
              <a:gd name="connsiteY15" fmla="*/ 1565782 h 1871397"/>
              <a:gd name="connsiteX16" fmla="*/ 1739085 w 2894163"/>
              <a:gd name="connsiteY16" fmla="*/ 1871397 h 1871397"/>
              <a:gd name="connsiteX17" fmla="*/ 1648664 w 2894163"/>
              <a:gd name="connsiteY17" fmla="*/ 1582137 h 1871397"/>
              <a:gd name="connsiteX18" fmla="*/ 1376671 w 2894163"/>
              <a:gd name="connsiteY18" fmla="*/ 1700306 h 1871397"/>
              <a:gd name="connsiteX19" fmla="*/ 1415819 w 2894163"/>
              <a:gd name="connsiteY19" fmla="*/ 1334933 h 1871397"/>
              <a:gd name="connsiteX20" fmla="*/ 665501 w 2894163"/>
              <a:gd name="connsiteY20" fmla="*/ 1276212 h 1871397"/>
              <a:gd name="connsiteX21" fmla="*/ 0 w 2894163"/>
              <a:gd name="connsiteY21" fmla="*/ 1126148 h 1871397"/>
              <a:gd name="connsiteX22" fmla="*/ 13050 w 2894163"/>
              <a:gd name="connsiteY22" fmla="*/ 284488 h 1871397"/>
              <a:gd name="connsiteX23" fmla="*/ 1898646 w 2894163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914477"/>
              <a:gd name="connsiteY0" fmla="*/ 251285 h 1871397"/>
              <a:gd name="connsiteX1" fmla="*/ 2655476 w 2914477"/>
              <a:gd name="connsiteY1" fmla="*/ 584615 h 1871397"/>
              <a:gd name="connsiteX2" fmla="*/ 2828170 w 2914477"/>
              <a:gd name="connsiteY2" fmla="*/ 1010501 h 1871397"/>
              <a:gd name="connsiteX3" fmla="*/ 2883834 w 2914477"/>
              <a:gd name="connsiteY3" fmla="*/ 1308835 h 1871397"/>
              <a:gd name="connsiteX4" fmla="*/ 2840612 w 2914477"/>
              <a:gd name="connsiteY4" fmla="*/ 1564355 h 1871397"/>
              <a:gd name="connsiteX5" fmla="*/ 2651069 w 2914477"/>
              <a:gd name="connsiteY5" fmla="*/ 1156706 h 1871397"/>
              <a:gd name="connsiteX6" fmla="*/ 2209609 w 2914477"/>
              <a:gd name="connsiteY6" fmla="*/ 251285 h 1871397"/>
              <a:gd name="connsiteX7" fmla="*/ 1898646 w 2914477"/>
              <a:gd name="connsiteY7" fmla="*/ 46 h 1871397"/>
              <a:gd name="connsiteX8" fmla="*/ 1941303 w 2914477"/>
              <a:gd name="connsiteY8" fmla="*/ 293585 h 1871397"/>
              <a:gd name="connsiteX9" fmla="*/ 1974640 w 2914477"/>
              <a:gd name="connsiteY9" fmla="*/ 533402 h 1871397"/>
              <a:gd name="connsiteX10" fmla="*/ 1973469 w 2914477"/>
              <a:gd name="connsiteY10" fmla="*/ 784519 h 1871397"/>
              <a:gd name="connsiteX11" fmla="*/ 1866010 w 2914477"/>
              <a:gd name="connsiteY11" fmla="*/ 878218 h 1871397"/>
              <a:gd name="connsiteX12" fmla="*/ 2733769 w 2914477"/>
              <a:gd name="connsiteY12" fmla="*/ 1387129 h 1871397"/>
              <a:gd name="connsiteX13" fmla="*/ 2694623 w 2914477"/>
              <a:gd name="connsiteY13" fmla="*/ 1639703 h 1871397"/>
              <a:gd name="connsiteX14" fmla="*/ 2385869 w 2914477"/>
              <a:gd name="connsiteY14" fmla="*/ 1585623 h 1871397"/>
              <a:gd name="connsiteX15" fmla="*/ 2074819 w 2914477"/>
              <a:gd name="connsiteY15" fmla="*/ 1565782 h 1871397"/>
              <a:gd name="connsiteX16" fmla="*/ 1739085 w 2914477"/>
              <a:gd name="connsiteY16" fmla="*/ 1871397 h 1871397"/>
              <a:gd name="connsiteX17" fmla="*/ 1648664 w 2914477"/>
              <a:gd name="connsiteY17" fmla="*/ 1582137 h 1871397"/>
              <a:gd name="connsiteX18" fmla="*/ 1376671 w 2914477"/>
              <a:gd name="connsiteY18" fmla="*/ 1700306 h 1871397"/>
              <a:gd name="connsiteX19" fmla="*/ 1415819 w 2914477"/>
              <a:gd name="connsiteY19" fmla="*/ 1334933 h 1871397"/>
              <a:gd name="connsiteX20" fmla="*/ 665501 w 2914477"/>
              <a:gd name="connsiteY20" fmla="*/ 1276212 h 1871397"/>
              <a:gd name="connsiteX21" fmla="*/ 0 w 2914477"/>
              <a:gd name="connsiteY21" fmla="*/ 1126148 h 1871397"/>
              <a:gd name="connsiteX22" fmla="*/ 13050 w 2914477"/>
              <a:gd name="connsiteY22" fmla="*/ 284488 h 1871397"/>
              <a:gd name="connsiteX23" fmla="*/ 1898646 w 2914477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51069 w 2889213"/>
              <a:gd name="connsiteY5" fmla="*/ 1156706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209609 w 2889213"/>
              <a:gd name="connsiteY0" fmla="*/ 251285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209609 w 2889213"/>
              <a:gd name="connsiteY6" fmla="*/ 251285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228993 h 1871397"/>
              <a:gd name="connsiteX1" fmla="*/ 2655476 w 2889213"/>
              <a:gd name="connsiteY1" fmla="*/ 584615 h 1871397"/>
              <a:gd name="connsiteX2" fmla="*/ 2828170 w 2889213"/>
              <a:gd name="connsiteY2" fmla="*/ 1010501 h 1871397"/>
              <a:gd name="connsiteX3" fmla="*/ 2883834 w 2889213"/>
              <a:gd name="connsiteY3" fmla="*/ 1308835 h 1871397"/>
              <a:gd name="connsiteX4" fmla="*/ 2840612 w 2889213"/>
              <a:gd name="connsiteY4" fmla="*/ 1564355 h 1871397"/>
              <a:gd name="connsiteX5" fmla="*/ 2632493 w 2889213"/>
              <a:gd name="connsiteY5" fmla="*/ 1175282 h 1871397"/>
              <a:gd name="connsiteX6" fmla="*/ 2150164 w 2889213"/>
              <a:gd name="connsiteY6" fmla="*/ 228993 h 1871397"/>
              <a:gd name="connsiteX7" fmla="*/ 1898646 w 2889213"/>
              <a:gd name="connsiteY7" fmla="*/ 46 h 1871397"/>
              <a:gd name="connsiteX8" fmla="*/ 1941303 w 2889213"/>
              <a:gd name="connsiteY8" fmla="*/ 293585 h 1871397"/>
              <a:gd name="connsiteX9" fmla="*/ 1974640 w 2889213"/>
              <a:gd name="connsiteY9" fmla="*/ 533402 h 1871397"/>
              <a:gd name="connsiteX10" fmla="*/ 1973469 w 2889213"/>
              <a:gd name="connsiteY10" fmla="*/ 784519 h 1871397"/>
              <a:gd name="connsiteX11" fmla="*/ 1866010 w 2889213"/>
              <a:gd name="connsiteY11" fmla="*/ 878218 h 1871397"/>
              <a:gd name="connsiteX12" fmla="*/ 2733769 w 2889213"/>
              <a:gd name="connsiteY12" fmla="*/ 1387129 h 1871397"/>
              <a:gd name="connsiteX13" fmla="*/ 2694623 w 2889213"/>
              <a:gd name="connsiteY13" fmla="*/ 1639703 h 1871397"/>
              <a:gd name="connsiteX14" fmla="*/ 2385869 w 2889213"/>
              <a:gd name="connsiteY14" fmla="*/ 1585623 h 1871397"/>
              <a:gd name="connsiteX15" fmla="*/ 2074819 w 2889213"/>
              <a:gd name="connsiteY15" fmla="*/ 1565782 h 1871397"/>
              <a:gd name="connsiteX16" fmla="*/ 1739085 w 2889213"/>
              <a:gd name="connsiteY16" fmla="*/ 1871397 h 1871397"/>
              <a:gd name="connsiteX17" fmla="*/ 1648664 w 2889213"/>
              <a:gd name="connsiteY17" fmla="*/ 1582137 h 1871397"/>
              <a:gd name="connsiteX18" fmla="*/ 1376671 w 2889213"/>
              <a:gd name="connsiteY18" fmla="*/ 1700306 h 1871397"/>
              <a:gd name="connsiteX19" fmla="*/ 1415819 w 2889213"/>
              <a:gd name="connsiteY19" fmla="*/ 1334933 h 1871397"/>
              <a:gd name="connsiteX20" fmla="*/ 665501 w 2889213"/>
              <a:gd name="connsiteY20" fmla="*/ 1276212 h 1871397"/>
              <a:gd name="connsiteX21" fmla="*/ 0 w 2889213"/>
              <a:gd name="connsiteY21" fmla="*/ 1126148 h 1871397"/>
              <a:gd name="connsiteX22" fmla="*/ 13050 w 2889213"/>
              <a:gd name="connsiteY22" fmla="*/ 284488 h 1871397"/>
              <a:gd name="connsiteX23" fmla="*/ 1898646 w 2889213"/>
              <a:gd name="connsiteY23" fmla="*/ 46 h 1871397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941303 w 2889213"/>
              <a:gd name="connsiteY8" fmla="*/ 178433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974640 w 2889213"/>
              <a:gd name="connsiteY9" fmla="*/ 418250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826128 w 2889213"/>
              <a:gd name="connsiteY8" fmla="*/ 230447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97081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97081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841 h 1756245"/>
              <a:gd name="connsiteX1" fmla="*/ 2655476 w 2889213"/>
              <a:gd name="connsiteY1" fmla="*/ 469463 h 1756245"/>
              <a:gd name="connsiteX2" fmla="*/ 2828170 w 2889213"/>
              <a:gd name="connsiteY2" fmla="*/ 895349 h 1756245"/>
              <a:gd name="connsiteX3" fmla="*/ 2883834 w 2889213"/>
              <a:gd name="connsiteY3" fmla="*/ 1193683 h 1756245"/>
              <a:gd name="connsiteX4" fmla="*/ 2840612 w 2889213"/>
              <a:gd name="connsiteY4" fmla="*/ 1449203 h 1756245"/>
              <a:gd name="connsiteX5" fmla="*/ 2632493 w 2889213"/>
              <a:gd name="connsiteY5" fmla="*/ 1060130 h 1756245"/>
              <a:gd name="connsiteX6" fmla="*/ 2150164 w 2889213"/>
              <a:gd name="connsiteY6" fmla="*/ 113841 h 1756245"/>
              <a:gd name="connsiteX7" fmla="*/ 1348782 w 2889213"/>
              <a:gd name="connsiteY7" fmla="*/ 68 h 1756245"/>
              <a:gd name="connsiteX8" fmla="*/ 1729530 w 2889213"/>
              <a:gd name="connsiteY8" fmla="*/ 204440 h 1756245"/>
              <a:gd name="connsiteX9" fmla="*/ 1892904 w 2889213"/>
              <a:gd name="connsiteY9" fmla="*/ 459118 h 1756245"/>
              <a:gd name="connsiteX10" fmla="*/ 1973469 w 2889213"/>
              <a:gd name="connsiteY10" fmla="*/ 669367 h 1756245"/>
              <a:gd name="connsiteX11" fmla="*/ 1866010 w 2889213"/>
              <a:gd name="connsiteY11" fmla="*/ 763066 h 1756245"/>
              <a:gd name="connsiteX12" fmla="*/ 2733769 w 2889213"/>
              <a:gd name="connsiteY12" fmla="*/ 1271977 h 1756245"/>
              <a:gd name="connsiteX13" fmla="*/ 2694623 w 2889213"/>
              <a:gd name="connsiteY13" fmla="*/ 1524551 h 1756245"/>
              <a:gd name="connsiteX14" fmla="*/ 2385869 w 2889213"/>
              <a:gd name="connsiteY14" fmla="*/ 1470471 h 1756245"/>
              <a:gd name="connsiteX15" fmla="*/ 2074819 w 2889213"/>
              <a:gd name="connsiteY15" fmla="*/ 1450630 h 1756245"/>
              <a:gd name="connsiteX16" fmla="*/ 1739085 w 2889213"/>
              <a:gd name="connsiteY16" fmla="*/ 1756245 h 1756245"/>
              <a:gd name="connsiteX17" fmla="*/ 1648664 w 2889213"/>
              <a:gd name="connsiteY17" fmla="*/ 1466985 h 1756245"/>
              <a:gd name="connsiteX18" fmla="*/ 1376671 w 2889213"/>
              <a:gd name="connsiteY18" fmla="*/ 1585154 h 1756245"/>
              <a:gd name="connsiteX19" fmla="*/ 1415819 w 2889213"/>
              <a:gd name="connsiteY19" fmla="*/ 1219781 h 1756245"/>
              <a:gd name="connsiteX20" fmla="*/ 665501 w 2889213"/>
              <a:gd name="connsiteY20" fmla="*/ 1161060 h 1756245"/>
              <a:gd name="connsiteX21" fmla="*/ 0 w 2889213"/>
              <a:gd name="connsiteY21" fmla="*/ 1010996 h 1756245"/>
              <a:gd name="connsiteX22" fmla="*/ 13050 w 2889213"/>
              <a:gd name="connsiteY22" fmla="*/ 169336 h 1756245"/>
              <a:gd name="connsiteX23" fmla="*/ 1348782 w 2889213"/>
              <a:gd name="connsiteY23" fmla="*/ 68 h 1756245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92904 w 2889213"/>
              <a:gd name="connsiteY9" fmla="*/ 459050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48320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29530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756177"/>
              <a:gd name="connsiteX1" fmla="*/ 2655476 w 2889213"/>
              <a:gd name="connsiteY1" fmla="*/ 469395 h 1756177"/>
              <a:gd name="connsiteX2" fmla="*/ 2828170 w 2889213"/>
              <a:gd name="connsiteY2" fmla="*/ 895281 h 1756177"/>
              <a:gd name="connsiteX3" fmla="*/ 2883834 w 2889213"/>
              <a:gd name="connsiteY3" fmla="*/ 1193615 h 1756177"/>
              <a:gd name="connsiteX4" fmla="*/ 2840612 w 2889213"/>
              <a:gd name="connsiteY4" fmla="*/ 1449135 h 1756177"/>
              <a:gd name="connsiteX5" fmla="*/ 2632493 w 2889213"/>
              <a:gd name="connsiteY5" fmla="*/ 1060062 h 1756177"/>
              <a:gd name="connsiteX6" fmla="*/ 2150164 w 2889213"/>
              <a:gd name="connsiteY6" fmla="*/ 113773 h 1756177"/>
              <a:gd name="connsiteX7" fmla="*/ 1348782 w 2889213"/>
              <a:gd name="connsiteY7" fmla="*/ 0 h 1756177"/>
              <a:gd name="connsiteX8" fmla="*/ 1714668 w 2889213"/>
              <a:gd name="connsiteY8" fmla="*/ 204372 h 1756177"/>
              <a:gd name="connsiteX9" fmla="*/ 1866896 w 2889213"/>
              <a:gd name="connsiteY9" fmla="*/ 462766 h 1756177"/>
              <a:gd name="connsiteX10" fmla="*/ 1973469 w 2889213"/>
              <a:gd name="connsiteY10" fmla="*/ 669299 h 1756177"/>
              <a:gd name="connsiteX11" fmla="*/ 1866010 w 2889213"/>
              <a:gd name="connsiteY11" fmla="*/ 762998 h 1756177"/>
              <a:gd name="connsiteX12" fmla="*/ 2733769 w 2889213"/>
              <a:gd name="connsiteY12" fmla="*/ 1271909 h 1756177"/>
              <a:gd name="connsiteX13" fmla="*/ 2694623 w 2889213"/>
              <a:gd name="connsiteY13" fmla="*/ 1524483 h 1756177"/>
              <a:gd name="connsiteX14" fmla="*/ 2385869 w 2889213"/>
              <a:gd name="connsiteY14" fmla="*/ 1470403 h 1756177"/>
              <a:gd name="connsiteX15" fmla="*/ 2074819 w 2889213"/>
              <a:gd name="connsiteY15" fmla="*/ 1450562 h 1756177"/>
              <a:gd name="connsiteX16" fmla="*/ 1739085 w 2889213"/>
              <a:gd name="connsiteY16" fmla="*/ 1756177 h 1756177"/>
              <a:gd name="connsiteX17" fmla="*/ 1648664 w 2889213"/>
              <a:gd name="connsiteY17" fmla="*/ 1466917 h 1756177"/>
              <a:gd name="connsiteX18" fmla="*/ 1376671 w 2889213"/>
              <a:gd name="connsiteY18" fmla="*/ 1585086 h 1756177"/>
              <a:gd name="connsiteX19" fmla="*/ 1415819 w 2889213"/>
              <a:gd name="connsiteY19" fmla="*/ 1219713 h 1756177"/>
              <a:gd name="connsiteX20" fmla="*/ 665501 w 2889213"/>
              <a:gd name="connsiteY20" fmla="*/ 1160992 h 1756177"/>
              <a:gd name="connsiteX21" fmla="*/ 0 w 2889213"/>
              <a:gd name="connsiteY21" fmla="*/ 1010928 h 1756177"/>
              <a:gd name="connsiteX22" fmla="*/ 13050 w 2889213"/>
              <a:gd name="connsiteY22" fmla="*/ 169268 h 1756177"/>
              <a:gd name="connsiteX23" fmla="*/ 1348782 w 2889213"/>
              <a:gd name="connsiteY23" fmla="*/ 0 h 1756177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30"/>
              <a:gd name="connsiteX1" fmla="*/ 2655476 w 2889213"/>
              <a:gd name="connsiteY1" fmla="*/ 469395 h 1800430"/>
              <a:gd name="connsiteX2" fmla="*/ 2828170 w 2889213"/>
              <a:gd name="connsiteY2" fmla="*/ 895281 h 1800430"/>
              <a:gd name="connsiteX3" fmla="*/ 2883834 w 2889213"/>
              <a:gd name="connsiteY3" fmla="*/ 1193615 h 1800430"/>
              <a:gd name="connsiteX4" fmla="*/ 2840612 w 2889213"/>
              <a:gd name="connsiteY4" fmla="*/ 1449135 h 1800430"/>
              <a:gd name="connsiteX5" fmla="*/ 2632493 w 2889213"/>
              <a:gd name="connsiteY5" fmla="*/ 1060062 h 1800430"/>
              <a:gd name="connsiteX6" fmla="*/ 2150164 w 2889213"/>
              <a:gd name="connsiteY6" fmla="*/ 113773 h 1800430"/>
              <a:gd name="connsiteX7" fmla="*/ 1348782 w 2889213"/>
              <a:gd name="connsiteY7" fmla="*/ 0 h 1800430"/>
              <a:gd name="connsiteX8" fmla="*/ 1714668 w 2889213"/>
              <a:gd name="connsiteY8" fmla="*/ 204372 h 1800430"/>
              <a:gd name="connsiteX9" fmla="*/ 1866896 w 2889213"/>
              <a:gd name="connsiteY9" fmla="*/ 462766 h 1800430"/>
              <a:gd name="connsiteX10" fmla="*/ 1973469 w 2889213"/>
              <a:gd name="connsiteY10" fmla="*/ 669299 h 1800430"/>
              <a:gd name="connsiteX11" fmla="*/ 1866010 w 2889213"/>
              <a:gd name="connsiteY11" fmla="*/ 762998 h 1800430"/>
              <a:gd name="connsiteX12" fmla="*/ 2733769 w 2889213"/>
              <a:gd name="connsiteY12" fmla="*/ 1271909 h 1800430"/>
              <a:gd name="connsiteX13" fmla="*/ 2694623 w 2889213"/>
              <a:gd name="connsiteY13" fmla="*/ 1524483 h 1800430"/>
              <a:gd name="connsiteX14" fmla="*/ 2385869 w 2889213"/>
              <a:gd name="connsiteY14" fmla="*/ 1470403 h 1800430"/>
              <a:gd name="connsiteX15" fmla="*/ 2191986 w 2889213"/>
              <a:gd name="connsiteY15" fmla="*/ 1800407 h 1800430"/>
              <a:gd name="connsiteX16" fmla="*/ 2074819 w 2889213"/>
              <a:gd name="connsiteY16" fmla="*/ 1450562 h 1800430"/>
              <a:gd name="connsiteX17" fmla="*/ 1739085 w 2889213"/>
              <a:gd name="connsiteY17" fmla="*/ 1756177 h 1800430"/>
              <a:gd name="connsiteX18" fmla="*/ 1648664 w 2889213"/>
              <a:gd name="connsiteY18" fmla="*/ 1466917 h 1800430"/>
              <a:gd name="connsiteX19" fmla="*/ 1376671 w 2889213"/>
              <a:gd name="connsiteY19" fmla="*/ 1585086 h 1800430"/>
              <a:gd name="connsiteX20" fmla="*/ 1415819 w 2889213"/>
              <a:gd name="connsiteY20" fmla="*/ 1219713 h 1800430"/>
              <a:gd name="connsiteX21" fmla="*/ 665501 w 2889213"/>
              <a:gd name="connsiteY21" fmla="*/ 1160992 h 1800430"/>
              <a:gd name="connsiteX22" fmla="*/ 0 w 2889213"/>
              <a:gd name="connsiteY22" fmla="*/ 1010928 h 1800430"/>
              <a:gd name="connsiteX23" fmla="*/ 13050 w 2889213"/>
              <a:gd name="connsiteY23" fmla="*/ 169268 h 1800430"/>
              <a:gd name="connsiteX24" fmla="*/ 1348782 w 2889213"/>
              <a:gd name="connsiteY24" fmla="*/ 0 h 1800430"/>
              <a:gd name="connsiteX0" fmla="*/ 2150164 w 2889213"/>
              <a:gd name="connsiteY0" fmla="*/ 113773 h 1800456"/>
              <a:gd name="connsiteX1" fmla="*/ 2655476 w 2889213"/>
              <a:gd name="connsiteY1" fmla="*/ 469395 h 1800456"/>
              <a:gd name="connsiteX2" fmla="*/ 2828170 w 2889213"/>
              <a:gd name="connsiteY2" fmla="*/ 895281 h 1800456"/>
              <a:gd name="connsiteX3" fmla="*/ 2883834 w 2889213"/>
              <a:gd name="connsiteY3" fmla="*/ 1193615 h 1800456"/>
              <a:gd name="connsiteX4" fmla="*/ 2840612 w 2889213"/>
              <a:gd name="connsiteY4" fmla="*/ 1449135 h 1800456"/>
              <a:gd name="connsiteX5" fmla="*/ 2632493 w 2889213"/>
              <a:gd name="connsiteY5" fmla="*/ 1060062 h 1800456"/>
              <a:gd name="connsiteX6" fmla="*/ 2150164 w 2889213"/>
              <a:gd name="connsiteY6" fmla="*/ 113773 h 1800456"/>
              <a:gd name="connsiteX7" fmla="*/ 1348782 w 2889213"/>
              <a:gd name="connsiteY7" fmla="*/ 0 h 1800456"/>
              <a:gd name="connsiteX8" fmla="*/ 1714668 w 2889213"/>
              <a:gd name="connsiteY8" fmla="*/ 204372 h 1800456"/>
              <a:gd name="connsiteX9" fmla="*/ 1866896 w 2889213"/>
              <a:gd name="connsiteY9" fmla="*/ 462766 h 1800456"/>
              <a:gd name="connsiteX10" fmla="*/ 1973469 w 2889213"/>
              <a:gd name="connsiteY10" fmla="*/ 669299 h 1800456"/>
              <a:gd name="connsiteX11" fmla="*/ 1866010 w 2889213"/>
              <a:gd name="connsiteY11" fmla="*/ 762998 h 1800456"/>
              <a:gd name="connsiteX12" fmla="*/ 2733769 w 2889213"/>
              <a:gd name="connsiteY12" fmla="*/ 1271909 h 1800456"/>
              <a:gd name="connsiteX13" fmla="*/ 2694623 w 2889213"/>
              <a:gd name="connsiteY13" fmla="*/ 1524483 h 1800456"/>
              <a:gd name="connsiteX14" fmla="*/ 2385869 w 2889213"/>
              <a:gd name="connsiteY14" fmla="*/ 1470403 h 1800456"/>
              <a:gd name="connsiteX15" fmla="*/ 2191986 w 2889213"/>
              <a:gd name="connsiteY15" fmla="*/ 1800407 h 1800456"/>
              <a:gd name="connsiteX16" fmla="*/ 2074819 w 2889213"/>
              <a:gd name="connsiteY16" fmla="*/ 1450562 h 1800456"/>
              <a:gd name="connsiteX17" fmla="*/ 1739085 w 2889213"/>
              <a:gd name="connsiteY17" fmla="*/ 1756177 h 1800456"/>
              <a:gd name="connsiteX18" fmla="*/ 1648664 w 2889213"/>
              <a:gd name="connsiteY18" fmla="*/ 1466917 h 1800456"/>
              <a:gd name="connsiteX19" fmla="*/ 1376671 w 2889213"/>
              <a:gd name="connsiteY19" fmla="*/ 1585086 h 1800456"/>
              <a:gd name="connsiteX20" fmla="*/ 1415819 w 2889213"/>
              <a:gd name="connsiteY20" fmla="*/ 1219713 h 1800456"/>
              <a:gd name="connsiteX21" fmla="*/ 665501 w 2889213"/>
              <a:gd name="connsiteY21" fmla="*/ 1160992 h 1800456"/>
              <a:gd name="connsiteX22" fmla="*/ 0 w 2889213"/>
              <a:gd name="connsiteY22" fmla="*/ 1010928 h 1800456"/>
              <a:gd name="connsiteX23" fmla="*/ 13050 w 2889213"/>
              <a:gd name="connsiteY23" fmla="*/ 169268 h 1800456"/>
              <a:gd name="connsiteX24" fmla="*/ 1348782 w 2889213"/>
              <a:gd name="connsiteY24" fmla="*/ 0 h 1800456"/>
              <a:gd name="connsiteX0" fmla="*/ 2150164 w 2889213"/>
              <a:gd name="connsiteY0" fmla="*/ 113773 h 1811599"/>
              <a:gd name="connsiteX1" fmla="*/ 2655476 w 2889213"/>
              <a:gd name="connsiteY1" fmla="*/ 469395 h 1811599"/>
              <a:gd name="connsiteX2" fmla="*/ 2828170 w 2889213"/>
              <a:gd name="connsiteY2" fmla="*/ 895281 h 1811599"/>
              <a:gd name="connsiteX3" fmla="*/ 2883834 w 2889213"/>
              <a:gd name="connsiteY3" fmla="*/ 1193615 h 1811599"/>
              <a:gd name="connsiteX4" fmla="*/ 2840612 w 2889213"/>
              <a:gd name="connsiteY4" fmla="*/ 1449135 h 1811599"/>
              <a:gd name="connsiteX5" fmla="*/ 2632493 w 2889213"/>
              <a:gd name="connsiteY5" fmla="*/ 1060062 h 1811599"/>
              <a:gd name="connsiteX6" fmla="*/ 2150164 w 2889213"/>
              <a:gd name="connsiteY6" fmla="*/ 113773 h 1811599"/>
              <a:gd name="connsiteX7" fmla="*/ 1348782 w 2889213"/>
              <a:gd name="connsiteY7" fmla="*/ 0 h 1811599"/>
              <a:gd name="connsiteX8" fmla="*/ 1714668 w 2889213"/>
              <a:gd name="connsiteY8" fmla="*/ 204372 h 1811599"/>
              <a:gd name="connsiteX9" fmla="*/ 1866896 w 2889213"/>
              <a:gd name="connsiteY9" fmla="*/ 462766 h 1811599"/>
              <a:gd name="connsiteX10" fmla="*/ 1973469 w 2889213"/>
              <a:gd name="connsiteY10" fmla="*/ 669299 h 1811599"/>
              <a:gd name="connsiteX11" fmla="*/ 1866010 w 2889213"/>
              <a:gd name="connsiteY11" fmla="*/ 762998 h 1811599"/>
              <a:gd name="connsiteX12" fmla="*/ 2733769 w 2889213"/>
              <a:gd name="connsiteY12" fmla="*/ 1271909 h 1811599"/>
              <a:gd name="connsiteX13" fmla="*/ 2694623 w 2889213"/>
              <a:gd name="connsiteY13" fmla="*/ 1524483 h 1811599"/>
              <a:gd name="connsiteX14" fmla="*/ 2385869 w 2889213"/>
              <a:gd name="connsiteY14" fmla="*/ 1470403 h 1811599"/>
              <a:gd name="connsiteX15" fmla="*/ 2214278 w 2889213"/>
              <a:gd name="connsiteY15" fmla="*/ 1811553 h 1811599"/>
              <a:gd name="connsiteX16" fmla="*/ 2074819 w 2889213"/>
              <a:gd name="connsiteY16" fmla="*/ 1450562 h 1811599"/>
              <a:gd name="connsiteX17" fmla="*/ 1739085 w 2889213"/>
              <a:gd name="connsiteY17" fmla="*/ 1756177 h 1811599"/>
              <a:gd name="connsiteX18" fmla="*/ 1648664 w 2889213"/>
              <a:gd name="connsiteY18" fmla="*/ 1466917 h 1811599"/>
              <a:gd name="connsiteX19" fmla="*/ 1376671 w 2889213"/>
              <a:gd name="connsiteY19" fmla="*/ 1585086 h 1811599"/>
              <a:gd name="connsiteX20" fmla="*/ 1415819 w 2889213"/>
              <a:gd name="connsiteY20" fmla="*/ 1219713 h 1811599"/>
              <a:gd name="connsiteX21" fmla="*/ 665501 w 2889213"/>
              <a:gd name="connsiteY21" fmla="*/ 1160992 h 1811599"/>
              <a:gd name="connsiteX22" fmla="*/ 0 w 2889213"/>
              <a:gd name="connsiteY22" fmla="*/ 1010928 h 1811599"/>
              <a:gd name="connsiteX23" fmla="*/ 13050 w 2889213"/>
              <a:gd name="connsiteY23" fmla="*/ 169268 h 1811599"/>
              <a:gd name="connsiteX24" fmla="*/ 1348782 w 2889213"/>
              <a:gd name="connsiteY24" fmla="*/ 0 h 1811599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  <a:gd name="connsiteX0" fmla="*/ 2150164 w 2889213"/>
              <a:gd name="connsiteY0" fmla="*/ 113773 h 1811553"/>
              <a:gd name="connsiteX1" fmla="*/ 2655476 w 2889213"/>
              <a:gd name="connsiteY1" fmla="*/ 469395 h 1811553"/>
              <a:gd name="connsiteX2" fmla="*/ 2828170 w 2889213"/>
              <a:gd name="connsiteY2" fmla="*/ 895281 h 1811553"/>
              <a:gd name="connsiteX3" fmla="*/ 2883834 w 2889213"/>
              <a:gd name="connsiteY3" fmla="*/ 1193615 h 1811553"/>
              <a:gd name="connsiteX4" fmla="*/ 2840612 w 2889213"/>
              <a:gd name="connsiteY4" fmla="*/ 1449135 h 1811553"/>
              <a:gd name="connsiteX5" fmla="*/ 2632493 w 2889213"/>
              <a:gd name="connsiteY5" fmla="*/ 1060062 h 1811553"/>
              <a:gd name="connsiteX6" fmla="*/ 2150164 w 2889213"/>
              <a:gd name="connsiteY6" fmla="*/ 113773 h 1811553"/>
              <a:gd name="connsiteX7" fmla="*/ 1348782 w 2889213"/>
              <a:gd name="connsiteY7" fmla="*/ 0 h 1811553"/>
              <a:gd name="connsiteX8" fmla="*/ 1714668 w 2889213"/>
              <a:gd name="connsiteY8" fmla="*/ 204372 h 1811553"/>
              <a:gd name="connsiteX9" fmla="*/ 1866896 w 2889213"/>
              <a:gd name="connsiteY9" fmla="*/ 462766 h 1811553"/>
              <a:gd name="connsiteX10" fmla="*/ 1973469 w 2889213"/>
              <a:gd name="connsiteY10" fmla="*/ 669299 h 1811553"/>
              <a:gd name="connsiteX11" fmla="*/ 1866010 w 2889213"/>
              <a:gd name="connsiteY11" fmla="*/ 762998 h 1811553"/>
              <a:gd name="connsiteX12" fmla="*/ 2733769 w 2889213"/>
              <a:gd name="connsiteY12" fmla="*/ 1271909 h 1811553"/>
              <a:gd name="connsiteX13" fmla="*/ 2694623 w 2889213"/>
              <a:gd name="connsiteY13" fmla="*/ 1524483 h 1811553"/>
              <a:gd name="connsiteX14" fmla="*/ 2385869 w 2889213"/>
              <a:gd name="connsiteY14" fmla="*/ 1470403 h 1811553"/>
              <a:gd name="connsiteX15" fmla="*/ 2214278 w 2889213"/>
              <a:gd name="connsiteY15" fmla="*/ 1811553 h 1811553"/>
              <a:gd name="connsiteX16" fmla="*/ 2074819 w 2889213"/>
              <a:gd name="connsiteY16" fmla="*/ 1450562 h 1811553"/>
              <a:gd name="connsiteX17" fmla="*/ 1739085 w 2889213"/>
              <a:gd name="connsiteY17" fmla="*/ 1756177 h 1811553"/>
              <a:gd name="connsiteX18" fmla="*/ 1648664 w 2889213"/>
              <a:gd name="connsiteY18" fmla="*/ 1466917 h 1811553"/>
              <a:gd name="connsiteX19" fmla="*/ 1376671 w 2889213"/>
              <a:gd name="connsiteY19" fmla="*/ 1585086 h 1811553"/>
              <a:gd name="connsiteX20" fmla="*/ 1415819 w 2889213"/>
              <a:gd name="connsiteY20" fmla="*/ 1219713 h 1811553"/>
              <a:gd name="connsiteX21" fmla="*/ 665501 w 2889213"/>
              <a:gd name="connsiteY21" fmla="*/ 1160992 h 1811553"/>
              <a:gd name="connsiteX22" fmla="*/ 0 w 2889213"/>
              <a:gd name="connsiteY22" fmla="*/ 1010928 h 1811553"/>
              <a:gd name="connsiteX23" fmla="*/ 13050 w 2889213"/>
              <a:gd name="connsiteY23" fmla="*/ 169268 h 1811553"/>
              <a:gd name="connsiteX24" fmla="*/ 1348782 w 2889213"/>
              <a:gd name="connsiteY24" fmla="*/ 0 h 1811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89213" h="1811553">
                <a:moveTo>
                  <a:pt x="2150164" y="113773"/>
                </a:moveTo>
                <a:lnTo>
                  <a:pt x="2655476" y="469395"/>
                </a:lnTo>
                <a:cubicBezTo>
                  <a:pt x="2724937" y="612627"/>
                  <a:pt x="2790110" y="774578"/>
                  <a:pt x="2828170" y="895281"/>
                </a:cubicBezTo>
                <a:cubicBezTo>
                  <a:pt x="2845006" y="1009922"/>
                  <a:pt x="2872906" y="1094971"/>
                  <a:pt x="2883834" y="1193615"/>
                </a:cubicBezTo>
                <a:cubicBezTo>
                  <a:pt x="2898597" y="1276508"/>
                  <a:pt x="2882583" y="1383685"/>
                  <a:pt x="2840612" y="1449135"/>
                </a:cubicBezTo>
                <a:cubicBezTo>
                  <a:pt x="2801112" y="1388173"/>
                  <a:pt x="2764708" y="1276910"/>
                  <a:pt x="2632493" y="1060062"/>
                </a:cubicBezTo>
                <a:cubicBezTo>
                  <a:pt x="2521003" y="837054"/>
                  <a:pt x="2268591" y="370791"/>
                  <a:pt x="2150164" y="113773"/>
                </a:cubicBezTo>
                <a:close/>
                <a:moveTo>
                  <a:pt x="1348782" y="0"/>
                </a:moveTo>
                <a:cubicBezTo>
                  <a:pt x="1445338" y="154432"/>
                  <a:pt x="1639668" y="165874"/>
                  <a:pt x="1714668" y="204372"/>
                </a:cubicBezTo>
                <a:cubicBezTo>
                  <a:pt x="1723722" y="285320"/>
                  <a:pt x="1831199" y="402612"/>
                  <a:pt x="1866896" y="462766"/>
                </a:cubicBezTo>
                <a:cubicBezTo>
                  <a:pt x="1913125" y="544588"/>
                  <a:pt x="1935949" y="596454"/>
                  <a:pt x="1973469" y="669299"/>
                </a:cubicBezTo>
                <a:cubicBezTo>
                  <a:pt x="1909251" y="682689"/>
                  <a:pt x="1863715" y="712895"/>
                  <a:pt x="1866010" y="762998"/>
                </a:cubicBezTo>
                <a:cubicBezTo>
                  <a:pt x="1884495" y="971782"/>
                  <a:pt x="2517373" y="1008755"/>
                  <a:pt x="2733769" y="1271909"/>
                </a:cubicBezTo>
                <a:cubicBezTo>
                  <a:pt x="2839248" y="1365427"/>
                  <a:pt x="2779441" y="1512521"/>
                  <a:pt x="2694623" y="1524483"/>
                </a:cubicBezTo>
                <a:cubicBezTo>
                  <a:pt x="2575007" y="1522308"/>
                  <a:pt x="2538107" y="1485627"/>
                  <a:pt x="2385869" y="1470403"/>
                </a:cubicBezTo>
                <a:cubicBezTo>
                  <a:pt x="2333676" y="1639614"/>
                  <a:pt x="2280982" y="1755416"/>
                  <a:pt x="2214278" y="1811553"/>
                </a:cubicBezTo>
                <a:cubicBezTo>
                  <a:pt x="2147576" y="1804531"/>
                  <a:pt x="2033271" y="1685187"/>
                  <a:pt x="2074819" y="1450562"/>
                </a:cubicBezTo>
                <a:cubicBezTo>
                  <a:pt x="1992109" y="1541380"/>
                  <a:pt x="1856720" y="1716561"/>
                  <a:pt x="1739085" y="1756177"/>
                </a:cubicBezTo>
                <a:cubicBezTo>
                  <a:pt x="1647742" y="1688758"/>
                  <a:pt x="1625791" y="1561162"/>
                  <a:pt x="1648664" y="1466917"/>
                </a:cubicBezTo>
                <a:cubicBezTo>
                  <a:pt x="1575908" y="1517602"/>
                  <a:pt x="1475987" y="1575732"/>
                  <a:pt x="1376671" y="1585086"/>
                </a:cubicBezTo>
                <a:cubicBezTo>
                  <a:pt x="1265755" y="1421973"/>
                  <a:pt x="1344050" y="1304532"/>
                  <a:pt x="1415819" y="1219713"/>
                </a:cubicBezTo>
                <a:cubicBezTo>
                  <a:pt x="1106992" y="1284958"/>
                  <a:pt x="922130" y="1226237"/>
                  <a:pt x="665501" y="1160992"/>
                </a:cubicBezTo>
                <a:cubicBezTo>
                  <a:pt x="467591" y="1128369"/>
                  <a:pt x="282729" y="1004403"/>
                  <a:pt x="0" y="1010928"/>
                </a:cubicBezTo>
                <a:lnTo>
                  <a:pt x="13050" y="169268"/>
                </a:lnTo>
                <a:cubicBezTo>
                  <a:pt x="722590" y="234513"/>
                  <a:pt x="1132701" y="28762"/>
                  <a:pt x="1348782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50000"/>
                  <a:lumOff val="50000"/>
                </a:schemeClr>
              </a:gs>
              <a:gs pos="100000">
                <a:schemeClr val="accent2">
                  <a:lumMod val="50000"/>
                  <a:lumOff val="50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7" name="Прямоугольник 46"/>
          <p:cNvSpPr/>
          <p:nvPr/>
        </p:nvSpPr>
        <p:spPr>
          <a:xfrm>
            <a:off x="1905507" y="1116949"/>
            <a:ext cx="6601202" cy="3313215"/>
          </a:xfrm>
          <a:prstGeom prst="rect">
            <a:avLst/>
          </a:prstGeom>
          <a:solidFill>
            <a:schemeClr val="bg1"/>
          </a:solidFill>
          <a:ln w="15875" cap="flat" cmpd="sng" algn="ctr">
            <a:solidFill>
              <a:schemeClr val="bg1"/>
            </a:solidFill>
            <a:prstDash val="solid"/>
          </a:ln>
          <a:effectLst/>
        </p:spPr>
        <p:txBody>
          <a:bodyPr wrap="square">
            <a:spAutoFit/>
          </a:bodyPr>
          <a:lstStyle>
            <a:lvl1pPr marL="14287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142875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пересаживаться с места на место;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75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открывать без разрешения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уполномоченн</a:t>
            </a:r>
            <a:r>
              <a:rPr kumimoji="0" lang="kk-KZ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ого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представителя Министерства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и </a:t>
            </a:r>
            <a:r>
              <a:rPr kumimoji="0" lang="kk-KZ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представителя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ДКСО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материалы тестирования;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</a:endParaRPr>
          </a:p>
          <a:p>
            <a:pPr marL="142875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производить обмен  материалами тестирования с другими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</a:rPr>
              <a:t>обучающимися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;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</a:endParaRPr>
          </a:p>
          <a:p>
            <a:pPr marL="142875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пользоваться калькулятором, справочной литературой (</a:t>
            </a:r>
            <a:r>
              <a:rPr kumimoji="0" lang="ru-RU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кроме таблицы Менделеева и таблицы растворимости солей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), электронными записными книжками, корректирующими жидкостями и средствами мобильной связи;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</a:endParaRPr>
          </a:p>
          <a:p>
            <a:pPr marL="142875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переговариваться и списывать у других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</a:rPr>
              <a:t>обучающихся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, пользоваться шпаргалкой и другими справочными материалами; 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</a:endParaRPr>
          </a:p>
          <a:p>
            <a:pPr marL="142875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выходить из аудитории без разрешения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уполномоченн</a:t>
            </a:r>
            <a:r>
              <a:rPr kumimoji="0" lang="kk-KZ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ого</a:t>
            </a:r>
            <a:r>
              <a:rPr kumimoji="0" lang="kk-KZ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представителя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Министерства и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</a:rPr>
              <a:t>ДКСО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ebuchet MS"/>
                <a:cs typeface="Times New Roman" panose="02020603050405020304" pitchFamily="18" charset="0"/>
              </a:rPr>
              <a:t>.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78160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093699" y="195486"/>
            <a:ext cx="886013" cy="795316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694" tIns="217694" rIns="217694" bIns="217694" numCol="1" spcCol="1270" anchor="ctr" anchorCtr="0">
            <a:noAutofit/>
          </a:bodyPr>
          <a:lstStyle/>
          <a:p>
            <a:pPr lvl="0" algn="ctr" defTabSz="13335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000" kern="1200"/>
          </a:p>
        </p:txBody>
      </p:sp>
      <p:sp>
        <p:nvSpPr>
          <p:cNvPr id="14" name="Freeform 13"/>
          <p:cNvSpPr/>
          <p:nvPr/>
        </p:nvSpPr>
        <p:spPr>
          <a:xfrm>
            <a:off x="120703" y="998485"/>
            <a:ext cx="990802" cy="990802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694" tIns="217694" rIns="217694" bIns="217694" numCol="1" spcCol="1270" anchor="ctr" anchorCtr="0">
            <a:noAutofit/>
          </a:bodyPr>
          <a:lstStyle/>
          <a:p>
            <a:pPr lvl="0" algn="ctr" defTabSz="13335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000" kern="1200"/>
          </a:p>
        </p:txBody>
      </p:sp>
      <p:sp>
        <p:nvSpPr>
          <p:cNvPr id="15" name="Freeform 14"/>
          <p:cNvSpPr/>
          <p:nvPr/>
        </p:nvSpPr>
        <p:spPr>
          <a:xfrm>
            <a:off x="364024" y="2469667"/>
            <a:ext cx="446257" cy="334396"/>
          </a:xfrm>
          <a:custGeom>
            <a:avLst/>
            <a:gdLst>
              <a:gd name="connsiteX0" fmla="*/ 0 w 327092"/>
              <a:gd name="connsiteY0" fmla="*/ 82778 h 413891"/>
              <a:gd name="connsiteX1" fmla="*/ 163546 w 327092"/>
              <a:gd name="connsiteY1" fmla="*/ 82778 h 413891"/>
              <a:gd name="connsiteX2" fmla="*/ 163546 w 327092"/>
              <a:gd name="connsiteY2" fmla="*/ 0 h 413891"/>
              <a:gd name="connsiteX3" fmla="*/ 327092 w 327092"/>
              <a:gd name="connsiteY3" fmla="*/ 206946 h 413891"/>
              <a:gd name="connsiteX4" fmla="*/ 163546 w 327092"/>
              <a:gd name="connsiteY4" fmla="*/ 413891 h 413891"/>
              <a:gd name="connsiteX5" fmla="*/ 163546 w 327092"/>
              <a:gd name="connsiteY5" fmla="*/ 331113 h 413891"/>
              <a:gd name="connsiteX6" fmla="*/ 0 w 327092"/>
              <a:gd name="connsiteY6" fmla="*/ 331113 h 413891"/>
              <a:gd name="connsiteX7" fmla="*/ 0 w 327092"/>
              <a:gd name="connsiteY7" fmla="*/ 82778 h 41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092" h="413891">
                <a:moveTo>
                  <a:pt x="0" y="82778"/>
                </a:moveTo>
                <a:lnTo>
                  <a:pt x="163546" y="82778"/>
                </a:lnTo>
                <a:lnTo>
                  <a:pt x="163546" y="0"/>
                </a:lnTo>
                <a:lnTo>
                  <a:pt x="327092" y="206946"/>
                </a:lnTo>
                <a:lnTo>
                  <a:pt x="163546" y="413891"/>
                </a:lnTo>
                <a:lnTo>
                  <a:pt x="163546" y="331113"/>
                </a:lnTo>
                <a:lnTo>
                  <a:pt x="0" y="331113"/>
                </a:lnTo>
                <a:lnTo>
                  <a:pt x="0" y="8277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82777" rIns="98128" bIns="82778" numCol="1" spcCol="1270" anchor="ctr" anchorCtr="0">
            <a:noAutofit/>
          </a:bodyPr>
          <a:lstStyle/>
          <a:p>
            <a:pPr lvl="0" algn="ctr" defTabSz="5334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1200" kern="1200"/>
          </a:p>
        </p:txBody>
      </p:sp>
      <p:sp>
        <p:nvSpPr>
          <p:cNvPr id="17" name="Freeform 16"/>
          <p:cNvSpPr/>
          <p:nvPr/>
        </p:nvSpPr>
        <p:spPr>
          <a:xfrm>
            <a:off x="397653" y="290151"/>
            <a:ext cx="990802" cy="990802"/>
          </a:xfrm>
          <a:custGeom>
            <a:avLst/>
            <a:gdLst>
              <a:gd name="connsiteX0" fmla="*/ 0 w 1226343"/>
              <a:gd name="connsiteY0" fmla="*/ 613172 h 1226343"/>
              <a:gd name="connsiteX1" fmla="*/ 613172 w 1226343"/>
              <a:gd name="connsiteY1" fmla="*/ 0 h 1226343"/>
              <a:gd name="connsiteX2" fmla="*/ 1226344 w 1226343"/>
              <a:gd name="connsiteY2" fmla="*/ 613172 h 1226343"/>
              <a:gd name="connsiteX3" fmla="*/ 613172 w 1226343"/>
              <a:gd name="connsiteY3" fmla="*/ 1226344 h 1226343"/>
              <a:gd name="connsiteX4" fmla="*/ 0 w 1226343"/>
              <a:gd name="connsiteY4" fmla="*/ 613172 h 122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6343" h="1226343">
                <a:moveTo>
                  <a:pt x="0" y="613172"/>
                </a:moveTo>
                <a:cubicBezTo>
                  <a:pt x="0" y="274526"/>
                  <a:pt x="274526" y="0"/>
                  <a:pt x="613172" y="0"/>
                </a:cubicBezTo>
                <a:cubicBezTo>
                  <a:pt x="951818" y="0"/>
                  <a:pt x="1226344" y="274526"/>
                  <a:pt x="1226344" y="613172"/>
                </a:cubicBezTo>
                <a:cubicBezTo>
                  <a:pt x="1226344" y="951818"/>
                  <a:pt x="951818" y="1226344"/>
                  <a:pt x="613172" y="1226344"/>
                </a:cubicBezTo>
                <a:cubicBezTo>
                  <a:pt x="274526" y="1226344"/>
                  <a:pt x="0" y="951818"/>
                  <a:pt x="0" y="613172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7694" tIns="217694" rIns="217694" bIns="217694" numCol="1" spcCol="1270" anchor="ctr" anchorCtr="0">
            <a:noAutofit/>
          </a:bodyPr>
          <a:lstStyle/>
          <a:p>
            <a:pPr lvl="0" algn="ctr" defTabSz="13335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3000" kern="1200"/>
          </a:p>
        </p:txBody>
      </p:sp>
      <p:sp>
        <p:nvSpPr>
          <p:cNvPr id="18" name="Rectangle 9"/>
          <p:cNvSpPr/>
          <p:nvPr/>
        </p:nvSpPr>
        <p:spPr>
          <a:xfrm flipH="1">
            <a:off x="454777" y="1347614"/>
            <a:ext cx="322655" cy="30203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Rectangle 16"/>
          <p:cNvSpPr/>
          <p:nvPr/>
        </p:nvSpPr>
        <p:spPr>
          <a:xfrm rot="18900000" flipH="1">
            <a:off x="5211705" y="3800256"/>
            <a:ext cx="244448" cy="43824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Parallelogram 15"/>
          <p:cNvSpPr/>
          <p:nvPr/>
        </p:nvSpPr>
        <p:spPr>
          <a:xfrm rot="5400000" flipH="1">
            <a:off x="1391315" y="345059"/>
            <a:ext cx="354753" cy="384007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5594072" y="2370102"/>
            <a:ext cx="405329" cy="4087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8" name="Block Arc 14"/>
          <p:cNvSpPr/>
          <p:nvPr/>
        </p:nvSpPr>
        <p:spPr>
          <a:xfrm rot="16200000">
            <a:off x="616275" y="525933"/>
            <a:ext cx="518895" cy="519236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39" name="Рисунок 12" descr="Картинки по запросу картинки по теме интерн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969" y="1859354"/>
            <a:ext cx="1743066" cy="17014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0" name="Схема 39"/>
          <p:cNvGraphicFramePr/>
          <p:nvPr>
            <p:extLst>
              <p:ext uri="{D42A27DB-BD31-4B8C-83A1-F6EECF244321}">
                <p14:modId xmlns:p14="http://schemas.microsoft.com/office/powerpoint/2010/main" val="3793311872"/>
              </p:ext>
            </p:extLst>
          </p:nvPr>
        </p:nvGraphicFramePr>
        <p:xfrm>
          <a:off x="2922035" y="1102055"/>
          <a:ext cx="3435914" cy="3353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295728" y="114274"/>
            <a:ext cx="6848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j-ea"/>
                <a:cs typeface="Times New Roman" panose="02020603050405020304" pitchFamily="18" charset="0"/>
              </a:rPr>
              <a:t>Интернет-ресурсы и размещенные информации для участников ВОУД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1" name="Группа 8"/>
          <p:cNvGrpSpPr>
            <a:grpSpLocks/>
          </p:cNvGrpSpPr>
          <p:nvPr/>
        </p:nvGrpSpPr>
        <p:grpSpPr bwMode="auto">
          <a:xfrm>
            <a:off x="6469037" y="1280953"/>
            <a:ext cx="2566987" cy="655756"/>
            <a:chOff x="4452782" y="931543"/>
            <a:chExt cx="2591037" cy="471805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4452782" y="931543"/>
              <a:ext cx="2591037" cy="471805"/>
            </a:xfrm>
            <a:prstGeom prst="roundRect">
              <a:avLst/>
            </a:prstGeom>
            <a:solidFill>
              <a:srgbClr val="212745">
                <a:lumMod val="60000"/>
                <a:lumOff val="40000"/>
                <a:alpha val="90000"/>
              </a:srgbClr>
            </a:solidFill>
            <a:ln w="15875" cap="flat" cmpd="sng" algn="ctr">
              <a:solidFill>
                <a:srgbClr val="4E67C8">
                  <a:hueOff val="0"/>
                  <a:satOff val="0"/>
                  <a:lumOff val="0"/>
                  <a:alphaOff val="0"/>
                  <a:shade val="75000"/>
                  <a:satMod val="125000"/>
                  <a:lumMod val="75000"/>
                </a:srgbClr>
              </a:solidFill>
              <a:prstDash val="solid"/>
            </a:ln>
            <a:effectLst/>
          </p:spPr>
        </p:sp>
        <p:sp>
          <p:nvSpPr>
            <p:cNvPr id="43" name="Скругленный прямоугольник 6"/>
            <p:cNvSpPr/>
            <p:nvPr/>
          </p:nvSpPr>
          <p:spPr>
            <a:xfrm>
              <a:off x="4476597" y="953783"/>
              <a:ext cx="2543408" cy="427325"/>
            </a:xfrm>
            <a:prstGeom prst="rect">
              <a:avLst/>
            </a:prstGeom>
            <a:solidFill>
              <a:srgbClr val="4E67C8"/>
            </a:solidFill>
            <a:ln w="15875" cap="flat" cmpd="sng" algn="ctr">
              <a:solidFill>
                <a:srgbClr val="4E67C8">
                  <a:shade val="50000"/>
                  <a:shade val="75000"/>
                  <a:satMod val="125000"/>
                  <a:lumMod val="75000"/>
                </a:srgbClr>
              </a:solidFill>
              <a:prstDash val="solid"/>
            </a:ln>
            <a:effectLst/>
          </p:spPr>
          <p:txBody>
            <a:bodyPr lIns="60960" tIns="60960" rIns="60960" bIns="60960" spcCol="1270" anchor="ctr"/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ebuchet MS"/>
                  <a:ea typeface="+mn-ea"/>
                  <a:cs typeface="+mn-cs"/>
                </a:rPr>
                <a:t>Нормативные правовые документы</a:t>
              </a:r>
            </a:p>
          </p:txBody>
        </p:sp>
      </p:grpSp>
      <p:grpSp>
        <p:nvGrpSpPr>
          <p:cNvPr id="44" name="Группа 9"/>
          <p:cNvGrpSpPr>
            <a:grpSpLocks/>
          </p:cNvGrpSpPr>
          <p:nvPr/>
        </p:nvGrpSpPr>
        <p:grpSpPr bwMode="auto">
          <a:xfrm>
            <a:off x="6469037" y="1989287"/>
            <a:ext cx="2566988" cy="471488"/>
            <a:chOff x="4452782" y="1462324"/>
            <a:chExt cx="2591037" cy="471805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4452782" y="1462324"/>
              <a:ext cx="2591037" cy="471805"/>
            </a:xfrm>
            <a:prstGeom prst="roundRect">
              <a:avLst/>
            </a:prstGeom>
            <a:gradFill rotWithShape="1">
              <a:gsLst>
                <a:gs pos="0">
                  <a:srgbClr val="4E67C8">
                    <a:lumMod val="95000"/>
                  </a:srgbClr>
                </a:gs>
                <a:gs pos="100000">
                  <a:srgbClr val="4E67C8">
                    <a:shade val="82000"/>
                    <a:satMod val="125000"/>
                    <a:lumMod val="74000"/>
                  </a:srgbClr>
                </a:gs>
              </a:gsLst>
              <a:lin ang="5400000" scaled="0"/>
            </a:gradFill>
            <a:ln w="9525" cap="flat" cmpd="sng" algn="ctr">
              <a:solidFill>
                <a:srgbClr val="4E67C8"/>
              </a:solidFill>
              <a:prstDash val="solid"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p:spPr>
        </p:sp>
        <p:sp>
          <p:nvSpPr>
            <p:cNvPr id="46" name="Скругленный прямоугольник 8"/>
            <p:cNvSpPr/>
            <p:nvPr/>
          </p:nvSpPr>
          <p:spPr>
            <a:xfrm>
              <a:off x="4476597" y="1484564"/>
              <a:ext cx="2543408" cy="427325"/>
            </a:xfrm>
            <a:prstGeom prst="rect">
              <a:avLst/>
            </a:prstGeom>
            <a:gradFill rotWithShape="1">
              <a:gsLst>
                <a:gs pos="0">
                  <a:srgbClr val="4E67C8">
                    <a:lumMod val="95000"/>
                  </a:srgbClr>
                </a:gs>
                <a:gs pos="100000">
                  <a:srgbClr val="4E67C8">
                    <a:shade val="82000"/>
                    <a:satMod val="125000"/>
                    <a:lumMod val="74000"/>
                  </a:srgbClr>
                </a:gs>
              </a:gsLst>
              <a:lin ang="5400000" scaled="0"/>
            </a:gradFill>
            <a:ln w="9525" cap="flat" cmpd="sng" algn="ctr">
              <a:solidFill>
                <a:srgbClr val="4E67C8"/>
              </a:solidFill>
              <a:prstDash val="solid"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p:spPr>
          <p:txBody>
            <a:bodyPr lIns="60960" tIns="60960" rIns="60960" bIns="60960" spcCol="1270" anchor="ctr"/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ebuchet MS"/>
                  <a:ea typeface="+mn-ea"/>
                  <a:cs typeface="+mn-cs"/>
                </a:rPr>
                <a:t>Правила проведения ВОУД</a:t>
              </a:r>
            </a:p>
          </p:txBody>
        </p:sp>
      </p:grpSp>
      <p:grpSp>
        <p:nvGrpSpPr>
          <p:cNvPr id="47" name="Группа 10"/>
          <p:cNvGrpSpPr>
            <a:grpSpLocks/>
          </p:cNvGrpSpPr>
          <p:nvPr/>
        </p:nvGrpSpPr>
        <p:grpSpPr bwMode="auto">
          <a:xfrm>
            <a:off x="6445005" y="2543072"/>
            <a:ext cx="2591019" cy="471487"/>
            <a:chOff x="4471619" y="1971286"/>
            <a:chExt cx="2591037" cy="471805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4471619" y="1971286"/>
              <a:ext cx="2591037" cy="471805"/>
            </a:xfrm>
            <a:prstGeom prst="roundRect">
              <a:avLst/>
            </a:prstGeom>
            <a:gradFill rotWithShape="1">
              <a:gsLst>
                <a:gs pos="0">
                  <a:srgbClr val="4E67C8">
                    <a:lumMod val="95000"/>
                  </a:srgbClr>
                </a:gs>
                <a:gs pos="100000">
                  <a:srgbClr val="4E67C8">
                    <a:shade val="82000"/>
                    <a:satMod val="125000"/>
                    <a:lumMod val="74000"/>
                  </a:srgbClr>
                </a:gs>
              </a:gsLst>
              <a:lin ang="5400000" scaled="0"/>
            </a:gradFill>
            <a:ln w="9525" cap="flat" cmpd="sng" algn="ctr">
              <a:solidFill>
                <a:srgbClr val="4E67C8"/>
              </a:solidFill>
              <a:prstDash val="solid"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p:spPr>
        </p:sp>
        <p:sp>
          <p:nvSpPr>
            <p:cNvPr id="49" name="Скругленный прямоугольник 10"/>
            <p:cNvSpPr/>
            <p:nvPr/>
          </p:nvSpPr>
          <p:spPr>
            <a:xfrm>
              <a:off x="4495434" y="1993526"/>
              <a:ext cx="2543408" cy="42732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60960" tIns="60960" rIns="60960" bIns="60960" spcCol="1270" anchor="ctr"/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ebuchet MS"/>
                  <a:ea typeface="+mn-ea"/>
                  <a:cs typeface="+mn-cs"/>
                </a:rPr>
                <a:t>Спецификация теста </a:t>
              </a:r>
            </a:p>
          </p:txBody>
        </p:sp>
      </p:grpSp>
      <p:sp>
        <p:nvSpPr>
          <p:cNvPr id="50" name="Скругленный прямоугольник 12"/>
          <p:cNvSpPr/>
          <p:nvPr/>
        </p:nvSpPr>
        <p:spPr bwMode="auto">
          <a:xfrm>
            <a:off x="6469777" y="3133771"/>
            <a:ext cx="2543175" cy="427037"/>
          </a:xfrm>
          <a:prstGeom prst="rect">
            <a:avLst/>
          </a:prstGeom>
          <a:gradFill rotWithShape="1">
            <a:gsLst>
              <a:gs pos="0">
                <a:srgbClr val="4E67C8">
                  <a:lumMod val="95000"/>
                </a:srgbClr>
              </a:gs>
              <a:gs pos="100000">
                <a:srgbClr val="4E67C8">
                  <a:shade val="82000"/>
                  <a:satMod val="125000"/>
                  <a:lumMod val="74000"/>
                </a:srgbClr>
              </a:gs>
            </a:gsLst>
            <a:lin ang="5400000" scaled="0"/>
          </a:gradFill>
          <a:ln w="9525" cap="flat" cmpd="sng" algn="ctr">
            <a:solidFill>
              <a:srgbClr val="4E67C8"/>
            </a:solidFill>
            <a:prstDash val="solid"/>
          </a:ln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p:spPr>
        <p:txBody>
          <a:bodyPr lIns="60960" tIns="60960" rIns="60960" bIns="60960" spcCol="1270" anchor="ctr"/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+mn-cs"/>
              </a:rPr>
              <a:t>Примерные варианты тестовых заданий ВОУД</a:t>
            </a:r>
          </a:p>
        </p:txBody>
      </p:sp>
      <p:grpSp>
        <p:nvGrpSpPr>
          <p:cNvPr id="51" name="Группа 14"/>
          <p:cNvGrpSpPr>
            <a:grpSpLocks/>
          </p:cNvGrpSpPr>
          <p:nvPr/>
        </p:nvGrpSpPr>
        <p:grpSpPr bwMode="auto">
          <a:xfrm>
            <a:off x="6445964" y="3651870"/>
            <a:ext cx="2590800" cy="471487"/>
            <a:chOff x="4452782" y="3054667"/>
            <a:chExt cx="2591037" cy="471805"/>
          </a:xfrm>
        </p:grpSpPr>
        <p:sp>
          <p:nvSpPr>
            <p:cNvPr id="52" name="Скругленный прямоугольник 51"/>
            <p:cNvSpPr/>
            <p:nvPr/>
          </p:nvSpPr>
          <p:spPr>
            <a:xfrm>
              <a:off x="4452782" y="3054667"/>
              <a:ext cx="2591037" cy="471805"/>
            </a:xfrm>
            <a:prstGeom prst="roundRect">
              <a:avLst/>
            </a:prstGeom>
            <a:gradFill rotWithShape="1">
              <a:gsLst>
                <a:gs pos="0">
                  <a:srgbClr val="4E67C8">
                    <a:lumMod val="95000"/>
                  </a:srgbClr>
                </a:gs>
                <a:gs pos="100000">
                  <a:srgbClr val="4E67C8">
                    <a:shade val="82000"/>
                    <a:satMod val="125000"/>
                    <a:lumMod val="74000"/>
                  </a:srgbClr>
                </a:gs>
              </a:gsLst>
              <a:lin ang="5400000" scaled="0"/>
            </a:gradFill>
            <a:ln>
              <a:noFill/>
            </a:ln>
            <a:effectLst>
              <a:reflection blurRad="38100" stA="26000" endPos="23000" dist="25400" dir="5400000" sy="-100000" rotWithShape="0"/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rgbClr val="4E67C8">
                  <a:shade val="30000"/>
                  <a:satMod val="120000"/>
                </a:srgbClr>
              </a:contourClr>
            </a:sp3d>
          </p:spPr>
        </p:sp>
        <p:sp>
          <p:nvSpPr>
            <p:cNvPr id="53" name="Скругленный прямоугольник 14"/>
            <p:cNvSpPr/>
            <p:nvPr/>
          </p:nvSpPr>
          <p:spPr>
            <a:xfrm>
              <a:off x="4476597" y="3076907"/>
              <a:ext cx="2543408" cy="427325"/>
            </a:xfrm>
            <a:prstGeom prst="rect">
              <a:avLst/>
            </a:prstGeom>
            <a:gradFill rotWithShape="1">
              <a:gsLst>
                <a:gs pos="0">
                  <a:srgbClr val="4E67C8">
                    <a:lumMod val="95000"/>
                  </a:srgbClr>
                </a:gs>
                <a:gs pos="100000">
                  <a:srgbClr val="4E67C8">
                    <a:shade val="82000"/>
                    <a:satMod val="125000"/>
                    <a:lumMod val="74000"/>
                  </a:srgbClr>
                </a:gs>
              </a:gsLst>
              <a:lin ang="5400000" scaled="0"/>
            </a:gradFill>
            <a:ln>
              <a:noFill/>
            </a:ln>
            <a:effectLst>
              <a:reflection blurRad="38100" stA="26000" endPos="23000" dist="25400" dir="5400000" sy="-100000" rotWithShape="0"/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rgbClr val="4E67C8">
                  <a:shade val="30000"/>
                  <a:satMod val="120000"/>
                </a:srgbClr>
              </a:contourClr>
            </a:sp3d>
          </p:spPr>
          <p:txBody>
            <a:bodyPr lIns="60960" tIns="60960" rIns="60960" bIns="60960" spcCol="1270" anchor="ctr"/>
            <a:lstStyle/>
            <a:p>
              <a:pPr marL="0" marR="0" lvl="0" indent="0" algn="ctr" defTabSz="7112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rebuchet MS"/>
                  <a:ea typeface="+mn-ea"/>
                  <a:cs typeface="+mn-cs"/>
                </a:rPr>
                <a:t>Новости ВОУД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5534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43559"/>
            <a:ext cx="9144000" cy="32403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06" name="그룹 305">
            <a:extLst>
              <a:ext uri="{FF2B5EF4-FFF2-40B4-BE49-F238E27FC236}">
                <a16:creationId xmlns:a16="http://schemas.microsoft.com/office/drawing/2014/main" xmlns="" id="{ECE61CD3-8F4B-4A40-BC31-D5BBB3A6BA29}"/>
              </a:ext>
            </a:extLst>
          </p:cNvPr>
          <p:cNvGrpSpPr/>
          <p:nvPr/>
        </p:nvGrpSpPr>
        <p:grpSpPr>
          <a:xfrm>
            <a:off x="14586" y="1059582"/>
            <a:ext cx="2228877" cy="1452767"/>
            <a:chOff x="635000" y="1382713"/>
            <a:chExt cx="7869238" cy="4572000"/>
          </a:xfrm>
          <a:solidFill>
            <a:schemeClr val="bg1"/>
          </a:solidFill>
        </p:grpSpPr>
        <p:sp>
          <p:nvSpPr>
            <p:cNvPr id="307" name="Freeform 8">
              <a:extLst>
                <a:ext uri="{FF2B5EF4-FFF2-40B4-BE49-F238E27FC236}">
                  <a16:creationId xmlns:a16="http://schemas.microsoft.com/office/drawing/2014/main" xmlns="" id="{6BBF56F4-E711-416E-A076-208EC9A119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8" name="Freeform 9">
              <a:extLst>
                <a:ext uri="{FF2B5EF4-FFF2-40B4-BE49-F238E27FC236}">
                  <a16:creationId xmlns:a16="http://schemas.microsoft.com/office/drawing/2014/main" xmlns="" id="{735AC350-C62C-4F99-B83E-2F75A304D6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9" name="Freeform 10">
              <a:extLst>
                <a:ext uri="{FF2B5EF4-FFF2-40B4-BE49-F238E27FC236}">
                  <a16:creationId xmlns:a16="http://schemas.microsoft.com/office/drawing/2014/main" xmlns="" id="{B8852F81-1CAE-4872-BB07-90E21A8BA3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0" name="Freeform 11">
              <a:extLst>
                <a:ext uri="{FF2B5EF4-FFF2-40B4-BE49-F238E27FC236}">
                  <a16:creationId xmlns:a16="http://schemas.microsoft.com/office/drawing/2014/main" xmlns="" id="{F5E1AC79-EBC7-403F-9B0C-E002749EE9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2000" b="1" dirty="0">
                <a:cs typeface="Times New Roman" panose="02020603050405020304" pitchFamily="18" charset="0"/>
              </a:rPr>
              <a:t>В социальных сетях Национального центра тестирования</a:t>
            </a:r>
            <a:endParaRPr lang="ko-KR" altLang="en-US" sz="2000" dirty="0"/>
          </a:p>
        </p:txBody>
      </p:sp>
      <p:sp>
        <p:nvSpPr>
          <p:cNvPr id="16" name="Rectangle 16"/>
          <p:cNvSpPr/>
          <p:nvPr/>
        </p:nvSpPr>
        <p:spPr>
          <a:xfrm rot="18900000" flipH="1">
            <a:off x="6649322" y="1882063"/>
            <a:ext cx="244448" cy="438249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Oval 21"/>
          <p:cNvSpPr>
            <a:spLocks noChangeAspect="1"/>
          </p:cNvSpPr>
          <p:nvPr/>
        </p:nvSpPr>
        <p:spPr>
          <a:xfrm>
            <a:off x="7973037" y="1899730"/>
            <a:ext cx="405329" cy="4087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aphicFrame>
        <p:nvGraphicFramePr>
          <p:cNvPr id="3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1858540"/>
              </p:ext>
            </p:extLst>
          </p:nvPr>
        </p:nvGraphicFramePr>
        <p:xfrm>
          <a:off x="1718281" y="1159242"/>
          <a:ext cx="3456384" cy="3125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" name="Скругленный прямоугольник 32"/>
          <p:cNvSpPr/>
          <p:nvPr/>
        </p:nvSpPr>
        <p:spPr>
          <a:xfrm>
            <a:off x="5176650" y="1305745"/>
            <a:ext cx="3859846" cy="2592288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rgbClr val="4E67C8"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anchor="ctr"/>
          <a:lstStyle/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12745">
                    <a:lumMod val="7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Читатели могут найти ответы на все вопросы по организации и проведению ВОУД СО.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212745">
                  <a:lumMod val="75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212745">
                    <a:lumMod val="75000"/>
                  </a:srgbClr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Данные источники информации будут предоставлять информацию об учебных материалах и способах подготовки к тестированию.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4155926"/>
            <a:ext cx="8539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0">
              <a:defRPr/>
            </a:pPr>
            <a:r>
              <a:rPr lang="ru-RU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Переход на социальную сеть можно легко осуществить нажатием кнопок на сайте </a:t>
            </a:r>
            <a:r>
              <a:rPr 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</a:rPr>
              <a:t>www.testcenter.kz</a:t>
            </a:r>
            <a:endParaRPr lang="ru-RU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07077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561194"/>
            <a:ext cx="9144000" cy="576063"/>
          </a:xfrm>
        </p:spPr>
        <p:txBody>
          <a:bodyPr/>
          <a:lstStyle/>
          <a:p>
            <a:r>
              <a:rPr lang="kk-KZ" altLang="ko-KR" dirty="0" smtClean="0">
                <a:solidFill>
                  <a:schemeClr val="tx1"/>
                </a:solidFill>
              </a:rPr>
              <a:t>Спасибо за внимание!!!</a:t>
            </a:r>
            <a:endParaRPr lang="ko-KR" alt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07504" cy="195486"/>
          </a:xfrm>
          <a:prstGeom prst="rect">
            <a:avLst/>
          </a:prstGeom>
          <a:solidFill>
            <a:srgbClr val="32AEB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6430" y="0"/>
            <a:ext cx="9144000" cy="987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latinLnBrk="0"/>
            <a:endParaRPr lang="en-US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  <a:p>
            <a:pPr lvl="0" algn="ctr" latinLnBrk="0"/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Внешняя 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оценка учебных достижений (ВОУД) 201</a:t>
            </a:r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9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год</a:t>
            </a:r>
            <a:endParaRPr lang="en-US" sz="24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  <a:p>
            <a:pPr lvl="0" algn="ctr" latinLnBrk="0">
              <a:spcBef>
                <a:spcPct val="0"/>
              </a:spcBef>
            </a:pPr>
            <a:r>
              <a:rPr lang="ru-RU" sz="1500" i="1" dirty="0">
                <a:solidFill>
                  <a:prstClr val="black"/>
                </a:solidFill>
                <a:latin typeface="Trebuchet MS"/>
                <a:cs typeface="Arial" pitchFamily="34" charset="0"/>
              </a:rPr>
              <a:t>проводится в соответствии со статьей 55 Закона Республики Казахстан   «Об образовании» </a:t>
            </a:r>
            <a:r>
              <a:rPr lang="en-US" sz="1500" i="1" dirty="0">
                <a:solidFill>
                  <a:prstClr val="black"/>
                </a:solidFill>
                <a:latin typeface="Trebuchet MS"/>
                <a:cs typeface="Arial" pitchFamily="34" charset="0"/>
              </a:rPr>
              <a:t>   </a:t>
            </a:r>
            <a:r>
              <a:rPr lang="ru-RU" sz="1500" i="1" dirty="0">
                <a:solidFill>
                  <a:prstClr val="black"/>
                </a:solidFill>
                <a:latin typeface="Trebuchet MS"/>
                <a:cs typeface="Arial" pitchFamily="34" charset="0"/>
              </a:rPr>
              <a:t>от 27 июля 2007 года № 319-III</a:t>
            </a:r>
          </a:p>
          <a:p>
            <a:pPr lvl="0" algn="ctr" latinLnBrk="0"/>
            <a:endParaRPr lang="ru-RU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203598"/>
            <a:ext cx="2448272" cy="504056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797B4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Arial Unicode MS"/>
                <a:cs typeface="Times New Roman" pitchFamily="18" charset="0"/>
              </a:rPr>
              <a:t>Основная цель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Arial Unicode MS"/>
                <a:cs typeface="+mn-cs"/>
              </a:rPr>
              <a:t>: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Arial Unicode MS"/>
              <a:cs typeface="+mn-c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1839264"/>
            <a:ext cx="2664296" cy="3108761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797B4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Arial Unicode MS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Arial Unicode MS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5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/>
              <a:ea typeface="Arial Unicode MS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5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/>
                <a:ea typeface="Arial Unicode MS"/>
                <a:cs typeface="+mn-cs"/>
              </a:rPr>
              <a:t>оценить качество </a:t>
            </a:r>
            <a:r>
              <a:rPr kumimoji="0" lang="ru-RU" sz="12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/>
                <a:ea typeface="Arial Unicode MS"/>
                <a:cs typeface="+mn-cs"/>
              </a:rPr>
              <a:t>образовательных услуг и определить уровень освоения обучающимися общеобразовательных учебных программ начального, основного </a:t>
            </a:r>
            <a:r>
              <a:rPr kumimoji="0" lang="ru-RU" sz="125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/>
                <a:ea typeface="Arial Unicode MS"/>
                <a:cs typeface="+mn-cs"/>
              </a:rPr>
              <a:t>среднего и </a:t>
            </a:r>
            <a:r>
              <a:rPr kumimoji="0" lang="ru-RU" sz="12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/>
                <a:ea typeface="Arial Unicode MS"/>
                <a:cs typeface="+mn-cs"/>
              </a:rPr>
              <a:t>общего </a:t>
            </a:r>
            <a:r>
              <a:rPr kumimoji="0" lang="ru-RU" sz="125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rebuchet MS"/>
                <a:ea typeface="Arial Unicode MS"/>
                <a:cs typeface="+mn-cs"/>
              </a:rPr>
              <a:t>среднего образования, предусмотренных</a:t>
            </a:r>
            <a:r>
              <a:rPr kumimoji="0" lang="ru-RU" sz="125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rebuchet MS"/>
                <a:ea typeface="Arial Unicode MS"/>
                <a:cs typeface="+mn-cs"/>
              </a:rPr>
              <a:t> ГОСО РК</a:t>
            </a:r>
            <a:endParaRPr kumimoji="0" lang="kk-KZ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Arial Unicode MS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Arial Unicode MS"/>
              <a:cs typeface="+mn-cs"/>
            </a:endParaRPr>
          </a:p>
          <a:p>
            <a:pPr marL="0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Arial Unicode MS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932040" y="1187707"/>
            <a:ext cx="2808312" cy="504056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rgbClr val="797B4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Arial Unicode MS"/>
                <a:cs typeface="Times New Roman" pitchFamily="18" charset="0"/>
              </a:rPr>
              <a:t>ВОУД проводится: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Arial Unicode MS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1851670"/>
            <a:ext cx="1728192" cy="309634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797B4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/>
                <a:ea typeface="Arial Unicode MS"/>
                <a:cs typeface="+mn-cs"/>
              </a:rPr>
              <a:t>в начальной школе - выборочно с целью мониторинга учебных достижений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36096" y="1851670"/>
            <a:ext cx="1800200" cy="309634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797B4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/>
                <a:ea typeface="Arial Unicode MS"/>
                <a:cs typeface="+mn-cs"/>
              </a:rPr>
              <a:t>в основной школе – выборочно с целью мониторинга учебных достижений и оценки эффективности организации учебного процесса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64288" y="1851670"/>
            <a:ext cx="1728192" cy="309634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797B4F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rebuchet MS"/>
                <a:ea typeface="Arial Unicode MS"/>
                <a:cs typeface="+mn-cs"/>
              </a:rPr>
              <a:t>в общей средней школе – с целью оценивания уровня учебных достижений</a:t>
            </a: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rebuchet MS"/>
              <a:ea typeface="Arial Unicode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1922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858495" y="893294"/>
            <a:ext cx="5442332" cy="904049"/>
            <a:chOff x="3131840" y="1491630"/>
            <a:chExt cx="5256584" cy="576064"/>
          </a:xfrm>
        </p:grpSpPr>
        <p:sp>
          <p:nvSpPr>
            <p:cNvPr id="2" name="Rectangle 1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Right Triangle 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53249" y="1944192"/>
            <a:ext cx="5270591" cy="999707"/>
            <a:chOff x="3131840" y="1491630"/>
            <a:chExt cx="5256584" cy="576064"/>
          </a:xfrm>
        </p:grpSpPr>
        <p:sp>
          <p:nvSpPr>
            <p:cNvPr id="18" name="Rectangle 17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Right Triangle 18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406556" y="3075806"/>
            <a:ext cx="5338645" cy="936104"/>
            <a:chOff x="3131840" y="1491630"/>
            <a:chExt cx="5256584" cy="576064"/>
          </a:xfrm>
        </p:grpSpPr>
        <p:sp>
          <p:nvSpPr>
            <p:cNvPr id="21" name="Rectangle 20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Right Triangle 21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64450" y="4135934"/>
            <a:ext cx="5400038" cy="884088"/>
            <a:chOff x="3131840" y="1491630"/>
            <a:chExt cx="5256584" cy="576064"/>
          </a:xfrm>
        </p:grpSpPr>
        <p:sp>
          <p:nvSpPr>
            <p:cNvPr id="24" name="Rectangle 23"/>
            <p:cNvSpPr/>
            <p:nvPr/>
          </p:nvSpPr>
          <p:spPr>
            <a:xfrm>
              <a:off x="3131840" y="1491630"/>
              <a:ext cx="5256584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5" name="Right Triangle 24"/>
            <p:cNvSpPr/>
            <p:nvPr/>
          </p:nvSpPr>
          <p:spPr>
            <a:xfrm rot="5400000">
              <a:off x="3203840" y="1419630"/>
              <a:ext cx="576000" cy="7200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2886667" y="996248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42955" y="1996220"/>
            <a:ext cx="468600" cy="400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01556" y="3139042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35504" y="4108333"/>
            <a:ext cx="5331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690188" y="1345319"/>
            <a:ext cx="4392568" cy="546224"/>
            <a:chOff x="3851840" y="1356248"/>
            <a:chExt cx="4392568" cy="546224"/>
          </a:xfrm>
        </p:grpSpPr>
        <p:sp>
          <p:nvSpPr>
            <p:cNvPr id="30" name="TextBox 29"/>
            <p:cNvSpPr txBox="1"/>
            <p:nvPr/>
          </p:nvSpPr>
          <p:spPr>
            <a:xfrm>
              <a:off x="3851840" y="1356248"/>
              <a:ext cx="4392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51840" y="1625473"/>
              <a:ext cx="43925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Прямоугольник 31"/>
          <p:cNvSpPr/>
          <p:nvPr/>
        </p:nvSpPr>
        <p:spPr>
          <a:xfrm>
            <a:off x="2555776" y="119085"/>
            <a:ext cx="5256584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Arial Unicode MS"/>
                <a:cs typeface="+mj-cs"/>
              </a:rPr>
              <a:t>Организация ВОУД СО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  <a:ea typeface="Arial Unicode MS"/>
                <a:cs typeface="+mj-cs"/>
              </a:rPr>
              <a:t/>
            </a:r>
            <a:b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rebuchet MS"/>
                <a:ea typeface="Arial Unicode MS"/>
                <a:cs typeface="+mj-cs"/>
              </a:rPr>
            </a:b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24179" y="947075"/>
            <a:ext cx="291458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latinLnBrk="0"/>
            <a:r>
              <a:rPr lang="ru-RU" sz="17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Где </a:t>
            </a:r>
            <a:r>
              <a:rPr lang="ru-RU" sz="1700" dirty="0" smtClean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проводится </a:t>
            </a:r>
            <a:r>
              <a:rPr lang="ru-RU" sz="17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ВОУД </a:t>
            </a:r>
            <a:r>
              <a:rPr lang="ru-RU" sz="1700" dirty="0">
                <a:solidFill>
                  <a:prstClr val="black"/>
                </a:solidFill>
                <a:latin typeface="Trebuchet MS"/>
              </a:rPr>
              <a:t>СО?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77255" y="1301018"/>
            <a:ext cx="4685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/>
            <a:r>
              <a:rPr lang="kk-KZ" sz="12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ВОУД СО проводится на базе организации образования,</a:t>
            </a:r>
            <a:r>
              <a:rPr lang="en-US" sz="12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 </a:t>
            </a:r>
            <a:r>
              <a:rPr lang="kk-KZ" sz="12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в которых  обучаются тестируемые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51840" y="1949483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70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</a:rPr>
              <a:t>Как определяются организации </a:t>
            </a:r>
            <a:endParaRPr lang="en-US" sz="1700" dirty="0" smtClean="0">
              <a:solidFill>
                <a:prstClr val="black"/>
              </a:solidFill>
              <a:latin typeface="Trebuchet MS" pitchFamily="34" charset="0"/>
              <a:cs typeface="Arial" panose="020B0604020202020204" pitchFamily="34" charset="0"/>
            </a:endParaRPr>
          </a:p>
          <a:p>
            <a:pPr lvl="0"/>
            <a:r>
              <a:rPr lang="ru-RU" sz="1700" dirty="0" smtClean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</a:rPr>
              <a:t>образования</a:t>
            </a:r>
            <a:r>
              <a:rPr lang="ru-RU" sz="1700" dirty="0">
                <a:solidFill>
                  <a:prstClr val="black"/>
                </a:solidFill>
                <a:latin typeface="Trebuchet MS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858624" y="2447021"/>
            <a:ext cx="36387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/>
            <a:r>
              <a:rPr lang="ru-RU" sz="12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Ежегодно определяются уполномоченным органом в области образования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4084" y="3075806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latinLnBrk="0"/>
            <a:r>
              <a:rPr lang="ru-RU" sz="17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Параметр отбора школ  для проведения тестирования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246819" y="4187176"/>
            <a:ext cx="1906459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/>
            <a:r>
              <a:rPr lang="kk-KZ" sz="17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Выборка школ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068668" y="3651870"/>
            <a:ext cx="37899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latinLnBrk="0"/>
            <a:r>
              <a:rPr lang="ru-RU" sz="12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Утверждается уполномоченным органом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4246820" y="4508443"/>
            <a:ext cx="44983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/>
            <a:r>
              <a:rPr lang="ru-RU" sz="12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Метод: Простая случайная выборка (</a:t>
            </a:r>
            <a:r>
              <a:rPr lang="kk-KZ" sz="12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Simple Random Sampling </a:t>
            </a:r>
            <a:r>
              <a:rPr lang="en-US" sz="12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-</a:t>
            </a:r>
            <a:r>
              <a:rPr lang="kk-KZ" sz="12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 SRS</a:t>
            </a:r>
            <a:r>
              <a:rPr lang="ru-RU" sz="12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48" name="Picture 2" descr="C:\Users\a.kasenaeva\AppData\Local\Microsoft\Windows\INetCache\IE\F7QMAHZK\school-3158985_960_720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63" y="947075"/>
            <a:ext cx="710866" cy="47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C:\Users\a.kasenaeva\AppData\Local\Microsoft\Windows\INetCache\IE\F7QMAHZK\icons-842865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850" y="2036389"/>
            <a:ext cx="593091" cy="54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30"/>
          <p:cNvSpPr/>
          <p:nvPr/>
        </p:nvSpPr>
        <p:spPr>
          <a:xfrm>
            <a:off x="8114868" y="3216931"/>
            <a:ext cx="462929" cy="474428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620" b="92149" l="28438" r="36979">
                        <a14:foregroundMark x1="31563" y1="81612" x2="31563" y2="81612"/>
                        <a14:foregroundMark x1="30938" y1="88017" x2="30938" y2="88017"/>
                        <a14:foregroundMark x1="31250" y1="80579" x2="31250" y2="80579"/>
                        <a14:foregroundMark x1="30938" y1="85950" x2="30938" y2="85950"/>
                        <a14:foregroundMark x1="32708" y1="87397" x2="32708" y2="87397"/>
                        <a14:foregroundMark x1="30729" y1="82231" x2="30729" y2="82231"/>
                        <a14:foregroundMark x1="31250" y1="84504" x2="31250" y2="84504"/>
                        <a14:foregroundMark x1="31563" y1="84504" x2="31563" y2="84504"/>
                        <a14:foregroundMark x1="31667" y1="79959" x2="31667" y2="79959"/>
                        <a14:foregroundMark x1="32500" y1="79959" x2="32500" y2="79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80" t="73907" r="61899" b="8507"/>
          <a:stretch/>
        </p:blipFill>
        <p:spPr bwMode="auto">
          <a:xfrm>
            <a:off x="7821653" y="4135934"/>
            <a:ext cx="958347" cy="6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9832" y="5663"/>
            <a:ext cx="2376264" cy="5143500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Freeform 15"/>
          <p:cNvSpPr>
            <a:spLocks noEditPoints="1"/>
          </p:cNvSpPr>
          <p:nvPr/>
        </p:nvSpPr>
        <p:spPr bwMode="auto">
          <a:xfrm>
            <a:off x="6304182" y="195486"/>
            <a:ext cx="2872999" cy="2808312"/>
          </a:xfrm>
          <a:custGeom>
            <a:avLst/>
            <a:gdLst>
              <a:gd name="T0" fmla="*/ 2685 w 3729"/>
              <a:gd name="T1" fmla="*/ 507 h 4122"/>
              <a:gd name="T2" fmla="*/ 2661 w 3729"/>
              <a:gd name="T3" fmla="*/ 456 h 4122"/>
              <a:gd name="T4" fmla="*/ 1523 w 3729"/>
              <a:gd name="T5" fmla="*/ 69 h 4122"/>
              <a:gd name="T6" fmla="*/ 1572 w 3729"/>
              <a:gd name="T7" fmla="*/ 238 h 4122"/>
              <a:gd name="T8" fmla="*/ 1783 w 3729"/>
              <a:gd name="T9" fmla="*/ 335 h 4122"/>
              <a:gd name="T10" fmla="*/ 1951 w 3729"/>
              <a:gd name="T11" fmla="*/ 400 h 4122"/>
              <a:gd name="T12" fmla="*/ 2009 w 3729"/>
              <a:gd name="T13" fmla="*/ 278 h 4122"/>
              <a:gd name="T14" fmla="*/ 2176 w 3729"/>
              <a:gd name="T15" fmla="*/ 295 h 4122"/>
              <a:gd name="T16" fmla="*/ 2416 w 3729"/>
              <a:gd name="T17" fmla="*/ 362 h 4122"/>
              <a:gd name="T18" fmla="*/ 2612 w 3729"/>
              <a:gd name="T19" fmla="*/ 347 h 4122"/>
              <a:gd name="T20" fmla="*/ 2780 w 3729"/>
              <a:gd name="T21" fmla="*/ 509 h 4122"/>
              <a:gd name="T22" fmla="*/ 2772 w 3729"/>
              <a:gd name="T23" fmla="*/ 662 h 4122"/>
              <a:gd name="T24" fmla="*/ 2863 w 3729"/>
              <a:gd name="T25" fmla="*/ 831 h 4122"/>
              <a:gd name="T26" fmla="*/ 2949 w 3729"/>
              <a:gd name="T27" fmla="*/ 1031 h 4122"/>
              <a:gd name="T28" fmla="*/ 3078 w 3729"/>
              <a:gd name="T29" fmla="*/ 1226 h 4122"/>
              <a:gd name="T30" fmla="*/ 3289 w 3729"/>
              <a:gd name="T31" fmla="*/ 1406 h 4122"/>
              <a:gd name="T32" fmla="*/ 3320 w 3729"/>
              <a:gd name="T33" fmla="*/ 1506 h 4122"/>
              <a:gd name="T34" fmla="*/ 3552 w 3729"/>
              <a:gd name="T35" fmla="*/ 1486 h 4122"/>
              <a:gd name="T36" fmla="*/ 3725 w 3729"/>
              <a:gd name="T37" fmla="*/ 1511 h 4122"/>
              <a:gd name="T38" fmla="*/ 3672 w 3729"/>
              <a:gd name="T39" fmla="*/ 1675 h 4122"/>
              <a:gd name="T40" fmla="*/ 3612 w 3729"/>
              <a:gd name="T41" fmla="*/ 1811 h 4122"/>
              <a:gd name="T42" fmla="*/ 3460 w 3729"/>
              <a:gd name="T43" fmla="*/ 1998 h 4122"/>
              <a:gd name="T44" fmla="*/ 3252 w 3729"/>
              <a:gd name="T45" fmla="*/ 2178 h 4122"/>
              <a:gd name="T46" fmla="*/ 3083 w 3729"/>
              <a:gd name="T47" fmla="*/ 2411 h 4122"/>
              <a:gd name="T48" fmla="*/ 3154 w 3729"/>
              <a:gd name="T49" fmla="*/ 2731 h 4122"/>
              <a:gd name="T50" fmla="*/ 3152 w 3729"/>
              <a:gd name="T51" fmla="*/ 3018 h 4122"/>
              <a:gd name="T52" fmla="*/ 2923 w 3729"/>
              <a:gd name="T53" fmla="*/ 3191 h 4122"/>
              <a:gd name="T54" fmla="*/ 2840 w 3729"/>
              <a:gd name="T55" fmla="*/ 3315 h 4122"/>
              <a:gd name="T56" fmla="*/ 2849 w 3729"/>
              <a:gd name="T57" fmla="*/ 3515 h 4122"/>
              <a:gd name="T58" fmla="*/ 2712 w 3729"/>
              <a:gd name="T59" fmla="*/ 3622 h 4122"/>
              <a:gd name="T60" fmla="*/ 2623 w 3729"/>
              <a:gd name="T61" fmla="*/ 3811 h 4122"/>
              <a:gd name="T62" fmla="*/ 2440 w 3729"/>
              <a:gd name="T63" fmla="*/ 4009 h 4122"/>
              <a:gd name="T64" fmla="*/ 2203 w 3729"/>
              <a:gd name="T65" fmla="*/ 4073 h 4122"/>
              <a:gd name="T66" fmla="*/ 1967 w 3729"/>
              <a:gd name="T67" fmla="*/ 4102 h 4122"/>
              <a:gd name="T68" fmla="*/ 1892 w 3729"/>
              <a:gd name="T69" fmla="*/ 3989 h 4122"/>
              <a:gd name="T70" fmla="*/ 1849 w 3729"/>
              <a:gd name="T71" fmla="*/ 3802 h 4122"/>
              <a:gd name="T72" fmla="*/ 1740 w 3729"/>
              <a:gd name="T73" fmla="*/ 3606 h 4122"/>
              <a:gd name="T74" fmla="*/ 1689 w 3729"/>
              <a:gd name="T75" fmla="*/ 3366 h 4122"/>
              <a:gd name="T76" fmla="*/ 1583 w 3729"/>
              <a:gd name="T77" fmla="*/ 3175 h 4122"/>
              <a:gd name="T78" fmla="*/ 1609 w 3729"/>
              <a:gd name="T79" fmla="*/ 2911 h 4122"/>
              <a:gd name="T80" fmla="*/ 1656 w 3729"/>
              <a:gd name="T81" fmla="*/ 2706 h 4122"/>
              <a:gd name="T82" fmla="*/ 1589 w 3729"/>
              <a:gd name="T83" fmla="*/ 2426 h 4122"/>
              <a:gd name="T84" fmla="*/ 1429 w 3729"/>
              <a:gd name="T85" fmla="*/ 2218 h 4122"/>
              <a:gd name="T86" fmla="*/ 1463 w 3729"/>
              <a:gd name="T87" fmla="*/ 1969 h 4122"/>
              <a:gd name="T88" fmla="*/ 1256 w 3729"/>
              <a:gd name="T89" fmla="*/ 1898 h 4122"/>
              <a:gd name="T90" fmla="*/ 1003 w 3729"/>
              <a:gd name="T91" fmla="*/ 1809 h 4122"/>
              <a:gd name="T92" fmla="*/ 736 w 3729"/>
              <a:gd name="T93" fmla="*/ 1842 h 4122"/>
              <a:gd name="T94" fmla="*/ 509 w 3729"/>
              <a:gd name="T95" fmla="*/ 1889 h 4122"/>
              <a:gd name="T96" fmla="*/ 300 w 3729"/>
              <a:gd name="T97" fmla="*/ 1742 h 4122"/>
              <a:gd name="T98" fmla="*/ 209 w 3729"/>
              <a:gd name="T99" fmla="*/ 1615 h 4122"/>
              <a:gd name="T100" fmla="*/ 105 w 3729"/>
              <a:gd name="T101" fmla="*/ 1475 h 4122"/>
              <a:gd name="T102" fmla="*/ 34 w 3729"/>
              <a:gd name="T103" fmla="*/ 1347 h 4122"/>
              <a:gd name="T104" fmla="*/ 72 w 3729"/>
              <a:gd name="T105" fmla="*/ 1066 h 4122"/>
              <a:gd name="T106" fmla="*/ 69 w 3729"/>
              <a:gd name="T107" fmla="*/ 831 h 4122"/>
              <a:gd name="T108" fmla="*/ 180 w 3729"/>
              <a:gd name="T109" fmla="*/ 629 h 4122"/>
              <a:gd name="T110" fmla="*/ 280 w 3729"/>
              <a:gd name="T111" fmla="*/ 531 h 4122"/>
              <a:gd name="T112" fmla="*/ 529 w 3729"/>
              <a:gd name="T113" fmla="*/ 222 h 4122"/>
              <a:gd name="T114" fmla="*/ 643 w 3729"/>
              <a:gd name="T115" fmla="*/ 122 h 4122"/>
              <a:gd name="T116" fmla="*/ 829 w 3729"/>
              <a:gd name="T117" fmla="*/ 111 h 4122"/>
              <a:gd name="T118" fmla="*/ 1023 w 3729"/>
              <a:gd name="T119" fmla="*/ 51 h 4122"/>
              <a:gd name="T120" fmla="*/ 1380 w 3729"/>
              <a:gd name="T121" fmla="*/ 26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29" h="4122">
                <a:moveTo>
                  <a:pt x="2732" y="555"/>
                </a:moveTo>
                <a:lnTo>
                  <a:pt x="2736" y="558"/>
                </a:lnTo>
                <a:lnTo>
                  <a:pt x="2738" y="560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0"/>
                </a:lnTo>
                <a:lnTo>
                  <a:pt x="2740" y="558"/>
                </a:lnTo>
                <a:lnTo>
                  <a:pt x="2736" y="556"/>
                </a:lnTo>
                <a:lnTo>
                  <a:pt x="2734" y="555"/>
                </a:lnTo>
                <a:lnTo>
                  <a:pt x="2732" y="555"/>
                </a:lnTo>
                <a:close/>
                <a:moveTo>
                  <a:pt x="2703" y="531"/>
                </a:moveTo>
                <a:lnTo>
                  <a:pt x="2723" y="555"/>
                </a:lnTo>
                <a:lnTo>
                  <a:pt x="2729" y="555"/>
                </a:lnTo>
                <a:lnTo>
                  <a:pt x="2723" y="547"/>
                </a:lnTo>
                <a:lnTo>
                  <a:pt x="2718" y="540"/>
                </a:lnTo>
                <a:lnTo>
                  <a:pt x="2711" y="535"/>
                </a:lnTo>
                <a:lnTo>
                  <a:pt x="2703" y="531"/>
                </a:lnTo>
                <a:close/>
                <a:moveTo>
                  <a:pt x="2672" y="478"/>
                </a:moveTo>
                <a:lnTo>
                  <a:pt x="2672" y="495"/>
                </a:lnTo>
                <a:lnTo>
                  <a:pt x="2680" y="495"/>
                </a:lnTo>
                <a:lnTo>
                  <a:pt x="2681" y="502"/>
                </a:lnTo>
                <a:lnTo>
                  <a:pt x="2685" y="507"/>
                </a:lnTo>
                <a:lnTo>
                  <a:pt x="2689" y="513"/>
                </a:lnTo>
                <a:lnTo>
                  <a:pt x="2692" y="518"/>
                </a:lnTo>
                <a:lnTo>
                  <a:pt x="2696" y="518"/>
                </a:lnTo>
                <a:lnTo>
                  <a:pt x="2696" y="502"/>
                </a:lnTo>
                <a:lnTo>
                  <a:pt x="2692" y="500"/>
                </a:lnTo>
                <a:lnTo>
                  <a:pt x="2689" y="498"/>
                </a:lnTo>
                <a:lnTo>
                  <a:pt x="2687" y="495"/>
                </a:lnTo>
                <a:lnTo>
                  <a:pt x="2685" y="491"/>
                </a:lnTo>
                <a:lnTo>
                  <a:pt x="2683" y="486"/>
                </a:lnTo>
                <a:lnTo>
                  <a:pt x="2676" y="486"/>
                </a:lnTo>
                <a:lnTo>
                  <a:pt x="2676" y="478"/>
                </a:lnTo>
                <a:lnTo>
                  <a:pt x="2672" y="478"/>
                </a:lnTo>
                <a:close/>
                <a:moveTo>
                  <a:pt x="2656" y="455"/>
                </a:moveTo>
                <a:lnTo>
                  <a:pt x="2660" y="458"/>
                </a:lnTo>
                <a:lnTo>
                  <a:pt x="2661" y="462"/>
                </a:lnTo>
                <a:lnTo>
                  <a:pt x="2663" y="464"/>
                </a:lnTo>
                <a:lnTo>
                  <a:pt x="2667" y="469"/>
                </a:lnTo>
                <a:lnTo>
                  <a:pt x="2669" y="475"/>
                </a:lnTo>
                <a:lnTo>
                  <a:pt x="2672" y="475"/>
                </a:lnTo>
                <a:lnTo>
                  <a:pt x="2671" y="467"/>
                </a:lnTo>
                <a:lnTo>
                  <a:pt x="2669" y="462"/>
                </a:lnTo>
                <a:lnTo>
                  <a:pt x="2667" y="458"/>
                </a:lnTo>
                <a:lnTo>
                  <a:pt x="2661" y="456"/>
                </a:lnTo>
                <a:lnTo>
                  <a:pt x="2656" y="455"/>
                </a:lnTo>
                <a:close/>
                <a:moveTo>
                  <a:pt x="1469" y="0"/>
                </a:moveTo>
                <a:lnTo>
                  <a:pt x="1480" y="2"/>
                </a:lnTo>
                <a:lnTo>
                  <a:pt x="1480" y="6"/>
                </a:lnTo>
                <a:lnTo>
                  <a:pt x="1485" y="7"/>
                </a:lnTo>
                <a:lnTo>
                  <a:pt x="1489" y="9"/>
                </a:lnTo>
                <a:lnTo>
                  <a:pt x="1494" y="9"/>
                </a:lnTo>
                <a:lnTo>
                  <a:pt x="1500" y="9"/>
                </a:lnTo>
                <a:lnTo>
                  <a:pt x="1500" y="29"/>
                </a:lnTo>
                <a:lnTo>
                  <a:pt x="1511" y="27"/>
                </a:lnTo>
                <a:lnTo>
                  <a:pt x="1518" y="24"/>
                </a:lnTo>
                <a:lnTo>
                  <a:pt x="1527" y="20"/>
                </a:lnTo>
                <a:lnTo>
                  <a:pt x="1540" y="18"/>
                </a:lnTo>
                <a:lnTo>
                  <a:pt x="1543" y="27"/>
                </a:lnTo>
                <a:lnTo>
                  <a:pt x="1545" y="42"/>
                </a:lnTo>
                <a:lnTo>
                  <a:pt x="1543" y="55"/>
                </a:lnTo>
                <a:lnTo>
                  <a:pt x="1540" y="55"/>
                </a:lnTo>
                <a:lnTo>
                  <a:pt x="1538" y="58"/>
                </a:lnTo>
                <a:lnTo>
                  <a:pt x="1536" y="60"/>
                </a:lnTo>
                <a:lnTo>
                  <a:pt x="1534" y="62"/>
                </a:lnTo>
                <a:lnTo>
                  <a:pt x="1534" y="66"/>
                </a:lnTo>
                <a:lnTo>
                  <a:pt x="1532" y="69"/>
                </a:lnTo>
                <a:lnTo>
                  <a:pt x="1523" y="69"/>
                </a:lnTo>
                <a:lnTo>
                  <a:pt x="1523" y="75"/>
                </a:lnTo>
                <a:lnTo>
                  <a:pt x="1521" y="76"/>
                </a:lnTo>
                <a:lnTo>
                  <a:pt x="1521" y="80"/>
                </a:lnTo>
                <a:lnTo>
                  <a:pt x="1520" y="86"/>
                </a:lnTo>
                <a:lnTo>
                  <a:pt x="1534" y="96"/>
                </a:lnTo>
                <a:lnTo>
                  <a:pt x="1541" y="111"/>
                </a:lnTo>
                <a:lnTo>
                  <a:pt x="1545" y="129"/>
                </a:lnTo>
                <a:lnTo>
                  <a:pt x="1543" y="155"/>
                </a:lnTo>
                <a:lnTo>
                  <a:pt x="1516" y="178"/>
                </a:lnTo>
                <a:lnTo>
                  <a:pt x="1512" y="186"/>
                </a:lnTo>
                <a:lnTo>
                  <a:pt x="1503" y="186"/>
                </a:lnTo>
                <a:lnTo>
                  <a:pt x="1503" y="191"/>
                </a:lnTo>
                <a:lnTo>
                  <a:pt x="1492" y="195"/>
                </a:lnTo>
                <a:lnTo>
                  <a:pt x="1496" y="202"/>
                </a:lnTo>
                <a:lnTo>
                  <a:pt x="1509" y="206"/>
                </a:lnTo>
                <a:lnTo>
                  <a:pt x="1514" y="200"/>
                </a:lnTo>
                <a:lnTo>
                  <a:pt x="1523" y="198"/>
                </a:lnTo>
                <a:lnTo>
                  <a:pt x="1532" y="200"/>
                </a:lnTo>
                <a:lnTo>
                  <a:pt x="1543" y="202"/>
                </a:lnTo>
                <a:lnTo>
                  <a:pt x="1549" y="229"/>
                </a:lnTo>
                <a:lnTo>
                  <a:pt x="1560" y="235"/>
                </a:lnTo>
                <a:lnTo>
                  <a:pt x="1560" y="238"/>
                </a:lnTo>
                <a:lnTo>
                  <a:pt x="1572" y="238"/>
                </a:lnTo>
                <a:lnTo>
                  <a:pt x="1572" y="242"/>
                </a:lnTo>
                <a:lnTo>
                  <a:pt x="1589" y="242"/>
                </a:lnTo>
                <a:lnTo>
                  <a:pt x="1592" y="251"/>
                </a:lnTo>
                <a:lnTo>
                  <a:pt x="1600" y="251"/>
                </a:lnTo>
                <a:lnTo>
                  <a:pt x="1600" y="255"/>
                </a:lnTo>
                <a:lnTo>
                  <a:pt x="1609" y="255"/>
                </a:lnTo>
                <a:lnTo>
                  <a:pt x="1609" y="258"/>
                </a:lnTo>
                <a:lnTo>
                  <a:pt x="1660" y="255"/>
                </a:lnTo>
                <a:lnTo>
                  <a:pt x="1660" y="258"/>
                </a:lnTo>
                <a:lnTo>
                  <a:pt x="1680" y="258"/>
                </a:lnTo>
                <a:lnTo>
                  <a:pt x="1680" y="262"/>
                </a:lnTo>
                <a:lnTo>
                  <a:pt x="1700" y="262"/>
                </a:lnTo>
                <a:lnTo>
                  <a:pt x="1700" y="266"/>
                </a:lnTo>
                <a:lnTo>
                  <a:pt x="1709" y="266"/>
                </a:lnTo>
                <a:lnTo>
                  <a:pt x="1712" y="275"/>
                </a:lnTo>
                <a:lnTo>
                  <a:pt x="1720" y="275"/>
                </a:lnTo>
                <a:lnTo>
                  <a:pt x="1720" y="278"/>
                </a:lnTo>
                <a:lnTo>
                  <a:pt x="1752" y="278"/>
                </a:lnTo>
                <a:lnTo>
                  <a:pt x="1756" y="286"/>
                </a:lnTo>
                <a:lnTo>
                  <a:pt x="1763" y="286"/>
                </a:lnTo>
                <a:lnTo>
                  <a:pt x="1769" y="322"/>
                </a:lnTo>
                <a:lnTo>
                  <a:pt x="1778" y="329"/>
                </a:lnTo>
                <a:lnTo>
                  <a:pt x="1783" y="335"/>
                </a:lnTo>
                <a:lnTo>
                  <a:pt x="1789" y="340"/>
                </a:lnTo>
                <a:lnTo>
                  <a:pt x="1796" y="344"/>
                </a:lnTo>
                <a:lnTo>
                  <a:pt x="1807" y="346"/>
                </a:lnTo>
                <a:lnTo>
                  <a:pt x="1823" y="346"/>
                </a:lnTo>
                <a:lnTo>
                  <a:pt x="1836" y="351"/>
                </a:lnTo>
                <a:lnTo>
                  <a:pt x="1849" y="351"/>
                </a:lnTo>
                <a:lnTo>
                  <a:pt x="1863" y="355"/>
                </a:lnTo>
                <a:lnTo>
                  <a:pt x="1863" y="358"/>
                </a:lnTo>
                <a:lnTo>
                  <a:pt x="1880" y="358"/>
                </a:lnTo>
                <a:lnTo>
                  <a:pt x="1883" y="366"/>
                </a:lnTo>
                <a:lnTo>
                  <a:pt x="1896" y="366"/>
                </a:lnTo>
                <a:lnTo>
                  <a:pt x="1896" y="369"/>
                </a:lnTo>
                <a:lnTo>
                  <a:pt x="1903" y="369"/>
                </a:lnTo>
                <a:lnTo>
                  <a:pt x="1903" y="375"/>
                </a:lnTo>
                <a:lnTo>
                  <a:pt x="1916" y="375"/>
                </a:lnTo>
                <a:lnTo>
                  <a:pt x="1920" y="382"/>
                </a:lnTo>
                <a:lnTo>
                  <a:pt x="1929" y="382"/>
                </a:lnTo>
                <a:lnTo>
                  <a:pt x="1932" y="391"/>
                </a:lnTo>
                <a:lnTo>
                  <a:pt x="1934" y="391"/>
                </a:lnTo>
                <a:lnTo>
                  <a:pt x="1938" y="393"/>
                </a:lnTo>
                <a:lnTo>
                  <a:pt x="1941" y="396"/>
                </a:lnTo>
                <a:lnTo>
                  <a:pt x="1945" y="398"/>
                </a:lnTo>
                <a:lnTo>
                  <a:pt x="1951" y="400"/>
                </a:lnTo>
                <a:lnTo>
                  <a:pt x="1954" y="402"/>
                </a:lnTo>
                <a:lnTo>
                  <a:pt x="1956" y="402"/>
                </a:lnTo>
                <a:lnTo>
                  <a:pt x="1956" y="398"/>
                </a:lnTo>
                <a:lnTo>
                  <a:pt x="1969" y="398"/>
                </a:lnTo>
                <a:lnTo>
                  <a:pt x="1972" y="393"/>
                </a:lnTo>
                <a:lnTo>
                  <a:pt x="1976" y="389"/>
                </a:lnTo>
                <a:lnTo>
                  <a:pt x="1980" y="386"/>
                </a:lnTo>
                <a:lnTo>
                  <a:pt x="1983" y="382"/>
                </a:lnTo>
                <a:lnTo>
                  <a:pt x="1985" y="376"/>
                </a:lnTo>
                <a:lnTo>
                  <a:pt x="1989" y="369"/>
                </a:lnTo>
                <a:lnTo>
                  <a:pt x="1989" y="369"/>
                </a:lnTo>
                <a:lnTo>
                  <a:pt x="1991" y="367"/>
                </a:lnTo>
                <a:lnTo>
                  <a:pt x="1992" y="367"/>
                </a:lnTo>
                <a:lnTo>
                  <a:pt x="1992" y="366"/>
                </a:lnTo>
                <a:lnTo>
                  <a:pt x="1992" y="362"/>
                </a:lnTo>
                <a:lnTo>
                  <a:pt x="1992" y="358"/>
                </a:lnTo>
                <a:lnTo>
                  <a:pt x="1989" y="358"/>
                </a:lnTo>
                <a:lnTo>
                  <a:pt x="1989" y="349"/>
                </a:lnTo>
                <a:lnTo>
                  <a:pt x="1983" y="349"/>
                </a:lnTo>
                <a:lnTo>
                  <a:pt x="1981" y="331"/>
                </a:lnTo>
                <a:lnTo>
                  <a:pt x="1985" y="311"/>
                </a:lnTo>
                <a:lnTo>
                  <a:pt x="1989" y="295"/>
                </a:lnTo>
                <a:lnTo>
                  <a:pt x="2009" y="278"/>
                </a:lnTo>
                <a:lnTo>
                  <a:pt x="2009" y="275"/>
                </a:lnTo>
                <a:lnTo>
                  <a:pt x="2023" y="271"/>
                </a:lnTo>
                <a:lnTo>
                  <a:pt x="2029" y="262"/>
                </a:lnTo>
                <a:lnTo>
                  <a:pt x="2056" y="262"/>
                </a:lnTo>
                <a:lnTo>
                  <a:pt x="2063" y="251"/>
                </a:lnTo>
                <a:lnTo>
                  <a:pt x="2112" y="251"/>
                </a:lnTo>
                <a:lnTo>
                  <a:pt x="2112" y="255"/>
                </a:lnTo>
                <a:lnTo>
                  <a:pt x="2123" y="255"/>
                </a:lnTo>
                <a:lnTo>
                  <a:pt x="2123" y="258"/>
                </a:lnTo>
                <a:lnTo>
                  <a:pt x="2132" y="258"/>
                </a:lnTo>
                <a:lnTo>
                  <a:pt x="2132" y="262"/>
                </a:lnTo>
                <a:lnTo>
                  <a:pt x="2160" y="262"/>
                </a:lnTo>
                <a:lnTo>
                  <a:pt x="2160" y="266"/>
                </a:lnTo>
                <a:lnTo>
                  <a:pt x="2163" y="271"/>
                </a:lnTo>
                <a:lnTo>
                  <a:pt x="2163" y="273"/>
                </a:lnTo>
                <a:lnTo>
                  <a:pt x="2165" y="276"/>
                </a:lnTo>
                <a:lnTo>
                  <a:pt x="2163" y="280"/>
                </a:lnTo>
                <a:lnTo>
                  <a:pt x="2163" y="282"/>
                </a:lnTo>
                <a:lnTo>
                  <a:pt x="2165" y="284"/>
                </a:lnTo>
                <a:lnTo>
                  <a:pt x="2167" y="286"/>
                </a:lnTo>
                <a:lnTo>
                  <a:pt x="2171" y="287"/>
                </a:lnTo>
                <a:lnTo>
                  <a:pt x="2176" y="289"/>
                </a:lnTo>
                <a:lnTo>
                  <a:pt x="2176" y="295"/>
                </a:lnTo>
                <a:lnTo>
                  <a:pt x="2203" y="295"/>
                </a:lnTo>
                <a:lnTo>
                  <a:pt x="2203" y="298"/>
                </a:lnTo>
                <a:lnTo>
                  <a:pt x="2220" y="302"/>
                </a:lnTo>
                <a:lnTo>
                  <a:pt x="2220" y="306"/>
                </a:lnTo>
                <a:lnTo>
                  <a:pt x="2223" y="306"/>
                </a:lnTo>
                <a:lnTo>
                  <a:pt x="2225" y="306"/>
                </a:lnTo>
                <a:lnTo>
                  <a:pt x="2227" y="304"/>
                </a:lnTo>
                <a:lnTo>
                  <a:pt x="2227" y="302"/>
                </a:lnTo>
                <a:lnTo>
                  <a:pt x="2229" y="302"/>
                </a:lnTo>
                <a:lnTo>
                  <a:pt x="2243" y="302"/>
                </a:lnTo>
                <a:lnTo>
                  <a:pt x="2256" y="306"/>
                </a:lnTo>
                <a:lnTo>
                  <a:pt x="2269" y="309"/>
                </a:lnTo>
                <a:lnTo>
                  <a:pt x="2272" y="342"/>
                </a:lnTo>
                <a:lnTo>
                  <a:pt x="2296" y="346"/>
                </a:lnTo>
                <a:lnTo>
                  <a:pt x="2305" y="344"/>
                </a:lnTo>
                <a:lnTo>
                  <a:pt x="2318" y="342"/>
                </a:lnTo>
                <a:lnTo>
                  <a:pt x="2332" y="342"/>
                </a:lnTo>
                <a:lnTo>
                  <a:pt x="2332" y="346"/>
                </a:lnTo>
                <a:lnTo>
                  <a:pt x="2369" y="349"/>
                </a:lnTo>
                <a:lnTo>
                  <a:pt x="2369" y="355"/>
                </a:lnTo>
                <a:lnTo>
                  <a:pt x="2389" y="355"/>
                </a:lnTo>
                <a:lnTo>
                  <a:pt x="2392" y="362"/>
                </a:lnTo>
                <a:lnTo>
                  <a:pt x="2416" y="362"/>
                </a:lnTo>
                <a:lnTo>
                  <a:pt x="2416" y="366"/>
                </a:lnTo>
                <a:lnTo>
                  <a:pt x="2429" y="369"/>
                </a:lnTo>
                <a:lnTo>
                  <a:pt x="2449" y="369"/>
                </a:lnTo>
                <a:lnTo>
                  <a:pt x="2456" y="375"/>
                </a:lnTo>
                <a:lnTo>
                  <a:pt x="2467" y="380"/>
                </a:lnTo>
                <a:lnTo>
                  <a:pt x="2480" y="384"/>
                </a:lnTo>
                <a:lnTo>
                  <a:pt x="2492" y="382"/>
                </a:lnTo>
                <a:lnTo>
                  <a:pt x="2503" y="366"/>
                </a:lnTo>
                <a:lnTo>
                  <a:pt x="2536" y="358"/>
                </a:lnTo>
                <a:lnTo>
                  <a:pt x="2536" y="349"/>
                </a:lnTo>
                <a:lnTo>
                  <a:pt x="2563" y="346"/>
                </a:lnTo>
                <a:lnTo>
                  <a:pt x="2569" y="338"/>
                </a:lnTo>
                <a:lnTo>
                  <a:pt x="2572" y="336"/>
                </a:lnTo>
                <a:lnTo>
                  <a:pt x="2578" y="338"/>
                </a:lnTo>
                <a:lnTo>
                  <a:pt x="2583" y="338"/>
                </a:lnTo>
                <a:lnTo>
                  <a:pt x="2589" y="340"/>
                </a:lnTo>
                <a:lnTo>
                  <a:pt x="2592" y="340"/>
                </a:lnTo>
                <a:lnTo>
                  <a:pt x="2596" y="342"/>
                </a:lnTo>
                <a:lnTo>
                  <a:pt x="2600" y="349"/>
                </a:lnTo>
                <a:lnTo>
                  <a:pt x="2603" y="351"/>
                </a:lnTo>
                <a:lnTo>
                  <a:pt x="2607" y="349"/>
                </a:lnTo>
                <a:lnTo>
                  <a:pt x="2611" y="349"/>
                </a:lnTo>
                <a:lnTo>
                  <a:pt x="2612" y="347"/>
                </a:lnTo>
                <a:lnTo>
                  <a:pt x="2612" y="346"/>
                </a:lnTo>
                <a:lnTo>
                  <a:pt x="2616" y="346"/>
                </a:lnTo>
                <a:lnTo>
                  <a:pt x="2620" y="346"/>
                </a:lnTo>
                <a:lnTo>
                  <a:pt x="2623" y="347"/>
                </a:lnTo>
                <a:lnTo>
                  <a:pt x="2625" y="349"/>
                </a:lnTo>
                <a:lnTo>
                  <a:pt x="2629" y="349"/>
                </a:lnTo>
                <a:lnTo>
                  <a:pt x="2629" y="362"/>
                </a:lnTo>
                <a:lnTo>
                  <a:pt x="2641" y="364"/>
                </a:lnTo>
                <a:lnTo>
                  <a:pt x="2660" y="367"/>
                </a:lnTo>
                <a:lnTo>
                  <a:pt x="2681" y="369"/>
                </a:lnTo>
                <a:lnTo>
                  <a:pt x="2701" y="369"/>
                </a:lnTo>
                <a:lnTo>
                  <a:pt x="2716" y="366"/>
                </a:lnTo>
                <a:lnTo>
                  <a:pt x="2716" y="362"/>
                </a:lnTo>
                <a:lnTo>
                  <a:pt x="2743" y="358"/>
                </a:lnTo>
                <a:lnTo>
                  <a:pt x="2756" y="395"/>
                </a:lnTo>
                <a:lnTo>
                  <a:pt x="2769" y="402"/>
                </a:lnTo>
                <a:lnTo>
                  <a:pt x="2769" y="426"/>
                </a:lnTo>
                <a:lnTo>
                  <a:pt x="2776" y="429"/>
                </a:lnTo>
                <a:lnTo>
                  <a:pt x="2776" y="438"/>
                </a:lnTo>
                <a:lnTo>
                  <a:pt x="2780" y="438"/>
                </a:lnTo>
                <a:lnTo>
                  <a:pt x="2780" y="446"/>
                </a:lnTo>
                <a:lnTo>
                  <a:pt x="2783" y="446"/>
                </a:lnTo>
                <a:lnTo>
                  <a:pt x="2780" y="509"/>
                </a:lnTo>
                <a:lnTo>
                  <a:pt x="2776" y="509"/>
                </a:lnTo>
                <a:lnTo>
                  <a:pt x="2776" y="518"/>
                </a:lnTo>
                <a:lnTo>
                  <a:pt x="2772" y="518"/>
                </a:lnTo>
                <a:lnTo>
                  <a:pt x="2772" y="531"/>
                </a:lnTo>
                <a:lnTo>
                  <a:pt x="2769" y="531"/>
                </a:lnTo>
                <a:lnTo>
                  <a:pt x="2769" y="535"/>
                </a:lnTo>
                <a:lnTo>
                  <a:pt x="2772" y="535"/>
                </a:lnTo>
                <a:lnTo>
                  <a:pt x="2772" y="558"/>
                </a:lnTo>
                <a:lnTo>
                  <a:pt x="2763" y="564"/>
                </a:lnTo>
                <a:lnTo>
                  <a:pt x="2758" y="567"/>
                </a:lnTo>
                <a:lnTo>
                  <a:pt x="2752" y="569"/>
                </a:lnTo>
                <a:lnTo>
                  <a:pt x="2740" y="566"/>
                </a:lnTo>
                <a:lnTo>
                  <a:pt x="2740" y="578"/>
                </a:lnTo>
                <a:lnTo>
                  <a:pt x="2736" y="578"/>
                </a:lnTo>
                <a:lnTo>
                  <a:pt x="2736" y="582"/>
                </a:lnTo>
                <a:lnTo>
                  <a:pt x="2740" y="582"/>
                </a:lnTo>
                <a:lnTo>
                  <a:pt x="2743" y="602"/>
                </a:lnTo>
                <a:lnTo>
                  <a:pt x="2749" y="602"/>
                </a:lnTo>
                <a:lnTo>
                  <a:pt x="2749" y="615"/>
                </a:lnTo>
                <a:lnTo>
                  <a:pt x="2752" y="615"/>
                </a:lnTo>
                <a:lnTo>
                  <a:pt x="2756" y="635"/>
                </a:lnTo>
                <a:lnTo>
                  <a:pt x="2763" y="638"/>
                </a:lnTo>
                <a:lnTo>
                  <a:pt x="2772" y="662"/>
                </a:lnTo>
                <a:lnTo>
                  <a:pt x="2780" y="666"/>
                </a:lnTo>
                <a:lnTo>
                  <a:pt x="2780" y="678"/>
                </a:lnTo>
                <a:lnTo>
                  <a:pt x="2783" y="678"/>
                </a:lnTo>
                <a:lnTo>
                  <a:pt x="2783" y="686"/>
                </a:lnTo>
                <a:lnTo>
                  <a:pt x="2792" y="691"/>
                </a:lnTo>
                <a:lnTo>
                  <a:pt x="2796" y="706"/>
                </a:lnTo>
                <a:lnTo>
                  <a:pt x="2809" y="715"/>
                </a:lnTo>
                <a:lnTo>
                  <a:pt x="2816" y="738"/>
                </a:lnTo>
                <a:lnTo>
                  <a:pt x="2820" y="738"/>
                </a:lnTo>
                <a:lnTo>
                  <a:pt x="2820" y="746"/>
                </a:lnTo>
                <a:lnTo>
                  <a:pt x="2829" y="751"/>
                </a:lnTo>
                <a:lnTo>
                  <a:pt x="2849" y="775"/>
                </a:lnTo>
                <a:lnTo>
                  <a:pt x="2845" y="782"/>
                </a:lnTo>
                <a:lnTo>
                  <a:pt x="2841" y="789"/>
                </a:lnTo>
                <a:lnTo>
                  <a:pt x="2840" y="796"/>
                </a:lnTo>
                <a:lnTo>
                  <a:pt x="2840" y="806"/>
                </a:lnTo>
                <a:lnTo>
                  <a:pt x="2843" y="806"/>
                </a:lnTo>
                <a:lnTo>
                  <a:pt x="2843" y="818"/>
                </a:lnTo>
                <a:lnTo>
                  <a:pt x="2849" y="818"/>
                </a:lnTo>
                <a:lnTo>
                  <a:pt x="2852" y="822"/>
                </a:lnTo>
                <a:lnTo>
                  <a:pt x="2856" y="824"/>
                </a:lnTo>
                <a:lnTo>
                  <a:pt x="2860" y="827"/>
                </a:lnTo>
                <a:lnTo>
                  <a:pt x="2863" y="831"/>
                </a:lnTo>
                <a:lnTo>
                  <a:pt x="2869" y="838"/>
                </a:lnTo>
                <a:lnTo>
                  <a:pt x="2876" y="838"/>
                </a:lnTo>
                <a:lnTo>
                  <a:pt x="2876" y="842"/>
                </a:lnTo>
                <a:lnTo>
                  <a:pt x="2889" y="842"/>
                </a:lnTo>
                <a:lnTo>
                  <a:pt x="2889" y="844"/>
                </a:lnTo>
                <a:lnTo>
                  <a:pt x="2891" y="847"/>
                </a:lnTo>
                <a:lnTo>
                  <a:pt x="2894" y="851"/>
                </a:lnTo>
                <a:lnTo>
                  <a:pt x="2896" y="856"/>
                </a:lnTo>
                <a:lnTo>
                  <a:pt x="2900" y="860"/>
                </a:lnTo>
                <a:lnTo>
                  <a:pt x="2901" y="864"/>
                </a:lnTo>
                <a:lnTo>
                  <a:pt x="2903" y="866"/>
                </a:lnTo>
                <a:lnTo>
                  <a:pt x="2912" y="866"/>
                </a:lnTo>
                <a:lnTo>
                  <a:pt x="2916" y="875"/>
                </a:lnTo>
                <a:lnTo>
                  <a:pt x="2920" y="875"/>
                </a:lnTo>
                <a:lnTo>
                  <a:pt x="2920" y="895"/>
                </a:lnTo>
                <a:lnTo>
                  <a:pt x="2923" y="895"/>
                </a:lnTo>
                <a:lnTo>
                  <a:pt x="2932" y="918"/>
                </a:lnTo>
                <a:lnTo>
                  <a:pt x="2936" y="918"/>
                </a:lnTo>
                <a:lnTo>
                  <a:pt x="2936" y="951"/>
                </a:lnTo>
                <a:lnTo>
                  <a:pt x="2940" y="951"/>
                </a:lnTo>
                <a:lnTo>
                  <a:pt x="2940" y="958"/>
                </a:lnTo>
                <a:lnTo>
                  <a:pt x="2943" y="958"/>
                </a:lnTo>
                <a:lnTo>
                  <a:pt x="2949" y="1031"/>
                </a:lnTo>
                <a:lnTo>
                  <a:pt x="2956" y="1035"/>
                </a:lnTo>
                <a:lnTo>
                  <a:pt x="2960" y="1062"/>
                </a:lnTo>
                <a:lnTo>
                  <a:pt x="2976" y="1062"/>
                </a:lnTo>
                <a:lnTo>
                  <a:pt x="2987" y="1076"/>
                </a:lnTo>
                <a:lnTo>
                  <a:pt x="3003" y="1091"/>
                </a:lnTo>
                <a:lnTo>
                  <a:pt x="3020" y="1098"/>
                </a:lnTo>
                <a:lnTo>
                  <a:pt x="3020" y="1106"/>
                </a:lnTo>
                <a:lnTo>
                  <a:pt x="3029" y="1106"/>
                </a:lnTo>
                <a:lnTo>
                  <a:pt x="3032" y="1118"/>
                </a:lnTo>
                <a:lnTo>
                  <a:pt x="3040" y="1122"/>
                </a:lnTo>
                <a:lnTo>
                  <a:pt x="3056" y="1171"/>
                </a:lnTo>
                <a:lnTo>
                  <a:pt x="3060" y="1171"/>
                </a:lnTo>
                <a:lnTo>
                  <a:pt x="3060" y="1195"/>
                </a:lnTo>
                <a:lnTo>
                  <a:pt x="3063" y="1195"/>
                </a:lnTo>
                <a:lnTo>
                  <a:pt x="3063" y="1202"/>
                </a:lnTo>
                <a:lnTo>
                  <a:pt x="3069" y="1202"/>
                </a:lnTo>
                <a:lnTo>
                  <a:pt x="3069" y="1222"/>
                </a:lnTo>
                <a:lnTo>
                  <a:pt x="3072" y="1222"/>
                </a:lnTo>
                <a:lnTo>
                  <a:pt x="3074" y="1224"/>
                </a:lnTo>
                <a:lnTo>
                  <a:pt x="3074" y="1224"/>
                </a:lnTo>
                <a:lnTo>
                  <a:pt x="3074" y="1226"/>
                </a:lnTo>
                <a:lnTo>
                  <a:pt x="3076" y="1226"/>
                </a:lnTo>
                <a:lnTo>
                  <a:pt x="3078" y="1226"/>
                </a:lnTo>
                <a:lnTo>
                  <a:pt x="3080" y="1226"/>
                </a:lnTo>
                <a:lnTo>
                  <a:pt x="3089" y="1251"/>
                </a:lnTo>
                <a:lnTo>
                  <a:pt x="3112" y="1251"/>
                </a:lnTo>
                <a:lnTo>
                  <a:pt x="3116" y="1275"/>
                </a:lnTo>
                <a:lnTo>
                  <a:pt x="3120" y="1275"/>
                </a:lnTo>
                <a:lnTo>
                  <a:pt x="3120" y="1278"/>
                </a:lnTo>
                <a:lnTo>
                  <a:pt x="3143" y="1278"/>
                </a:lnTo>
                <a:lnTo>
                  <a:pt x="3156" y="1295"/>
                </a:lnTo>
                <a:lnTo>
                  <a:pt x="3172" y="1295"/>
                </a:lnTo>
                <a:lnTo>
                  <a:pt x="3172" y="1298"/>
                </a:lnTo>
                <a:lnTo>
                  <a:pt x="3183" y="1306"/>
                </a:lnTo>
                <a:lnTo>
                  <a:pt x="3183" y="1315"/>
                </a:lnTo>
                <a:lnTo>
                  <a:pt x="3203" y="1329"/>
                </a:lnTo>
                <a:lnTo>
                  <a:pt x="3209" y="1338"/>
                </a:lnTo>
                <a:lnTo>
                  <a:pt x="3216" y="1338"/>
                </a:lnTo>
                <a:lnTo>
                  <a:pt x="3220" y="1346"/>
                </a:lnTo>
                <a:lnTo>
                  <a:pt x="3243" y="1366"/>
                </a:lnTo>
                <a:lnTo>
                  <a:pt x="3243" y="1378"/>
                </a:lnTo>
                <a:lnTo>
                  <a:pt x="3256" y="1382"/>
                </a:lnTo>
                <a:lnTo>
                  <a:pt x="3269" y="1398"/>
                </a:lnTo>
                <a:lnTo>
                  <a:pt x="3276" y="1398"/>
                </a:lnTo>
                <a:lnTo>
                  <a:pt x="3276" y="1406"/>
                </a:lnTo>
                <a:lnTo>
                  <a:pt x="3289" y="1406"/>
                </a:lnTo>
                <a:lnTo>
                  <a:pt x="3289" y="1409"/>
                </a:lnTo>
                <a:lnTo>
                  <a:pt x="3292" y="1415"/>
                </a:lnTo>
                <a:lnTo>
                  <a:pt x="3296" y="1420"/>
                </a:lnTo>
                <a:lnTo>
                  <a:pt x="3300" y="1426"/>
                </a:lnTo>
                <a:lnTo>
                  <a:pt x="3303" y="1431"/>
                </a:lnTo>
                <a:lnTo>
                  <a:pt x="3303" y="1455"/>
                </a:lnTo>
                <a:lnTo>
                  <a:pt x="3296" y="1458"/>
                </a:lnTo>
                <a:lnTo>
                  <a:pt x="3296" y="1466"/>
                </a:lnTo>
                <a:lnTo>
                  <a:pt x="3292" y="1466"/>
                </a:lnTo>
                <a:lnTo>
                  <a:pt x="3292" y="1469"/>
                </a:lnTo>
                <a:lnTo>
                  <a:pt x="3294" y="1471"/>
                </a:lnTo>
                <a:lnTo>
                  <a:pt x="3294" y="1473"/>
                </a:lnTo>
                <a:lnTo>
                  <a:pt x="3296" y="1476"/>
                </a:lnTo>
                <a:lnTo>
                  <a:pt x="3296" y="1482"/>
                </a:lnTo>
                <a:lnTo>
                  <a:pt x="3301" y="1484"/>
                </a:lnTo>
                <a:lnTo>
                  <a:pt x="3307" y="1486"/>
                </a:lnTo>
                <a:lnTo>
                  <a:pt x="3309" y="1489"/>
                </a:lnTo>
                <a:lnTo>
                  <a:pt x="3311" y="1491"/>
                </a:lnTo>
                <a:lnTo>
                  <a:pt x="3311" y="1495"/>
                </a:lnTo>
                <a:lnTo>
                  <a:pt x="3312" y="1498"/>
                </a:lnTo>
                <a:lnTo>
                  <a:pt x="3312" y="1502"/>
                </a:lnTo>
                <a:lnTo>
                  <a:pt x="3316" y="1506"/>
                </a:lnTo>
                <a:lnTo>
                  <a:pt x="3320" y="1506"/>
                </a:lnTo>
                <a:lnTo>
                  <a:pt x="3323" y="1515"/>
                </a:lnTo>
                <a:lnTo>
                  <a:pt x="3332" y="1515"/>
                </a:lnTo>
                <a:lnTo>
                  <a:pt x="3336" y="1522"/>
                </a:lnTo>
                <a:lnTo>
                  <a:pt x="3347" y="1529"/>
                </a:lnTo>
                <a:lnTo>
                  <a:pt x="3361" y="1533"/>
                </a:lnTo>
                <a:lnTo>
                  <a:pt x="3380" y="1535"/>
                </a:lnTo>
                <a:lnTo>
                  <a:pt x="3383" y="1531"/>
                </a:lnTo>
                <a:lnTo>
                  <a:pt x="3385" y="1529"/>
                </a:lnTo>
                <a:lnTo>
                  <a:pt x="3389" y="1527"/>
                </a:lnTo>
                <a:lnTo>
                  <a:pt x="3392" y="1526"/>
                </a:lnTo>
                <a:lnTo>
                  <a:pt x="3392" y="1522"/>
                </a:lnTo>
                <a:lnTo>
                  <a:pt x="3400" y="1522"/>
                </a:lnTo>
                <a:lnTo>
                  <a:pt x="3409" y="1511"/>
                </a:lnTo>
                <a:lnTo>
                  <a:pt x="3469" y="1515"/>
                </a:lnTo>
                <a:lnTo>
                  <a:pt x="3469" y="1511"/>
                </a:lnTo>
                <a:lnTo>
                  <a:pt x="3476" y="1511"/>
                </a:lnTo>
                <a:lnTo>
                  <a:pt x="3480" y="1502"/>
                </a:lnTo>
                <a:lnTo>
                  <a:pt x="3500" y="1498"/>
                </a:lnTo>
                <a:lnTo>
                  <a:pt x="3500" y="1495"/>
                </a:lnTo>
                <a:lnTo>
                  <a:pt x="3536" y="1498"/>
                </a:lnTo>
                <a:lnTo>
                  <a:pt x="3536" y="1495"/>
                </a:lnTo>
                <a:lnTo>
                  <a:pt x="3549" y="1495"/>
                </a:lnTo>
                <a:lnTo>
                  <a:pt x="3552" y="1486"/>
                </a:lnTo>
                <a:lnTo>
                  <a:pt x="3567" y="1484"/>
                </a:lnTo>
                <a:lnTo>
                  <a:pt x="3581" y="1486"/>
                </a:lnTo>
                <a:lnTo>
                  <a:pt x="3598" y="1487"/>
                </a:lnTo>
                <a:lnTo>
                  <a:pt x="3612" y="1486"/>
                </a:lnTo>
                <a:lnTo>
                  <a:pt x="3612" y="1482"/>
                </a:lnTo>
                <a:lnTo>
                  <a:pt x="3623" y="1482"/>
                </a:lnTo>
                <a:lnTo>
                  <a:pt x="3623" y="1478"/>
                </a:lnTo>
                <a:lnTo>
                  <a:pt x="3636" y="1478"/>
                </a:lnTo>
                <a:lnTo>
                  <a:pt x="3636" y="1475"/>
                </a:lnTo>
                <a:lnTo>
                  <a:pt x="3660" y="1469"/>
                </a:lnTo>
                <a:lnTo>
                  <a:pt x="3663" y="1462"/>
                </a:lnTo>
                <a:lnTo>
                  <a:pt x="3674" y="1453"/>
                </a:lnTo>
                <a:lnTo>
                  <a:pt x="3687" y="1447"/>
                </a:lnTo>
                <a:lnTo>
                  <a:pt x="3703" y="1446"/>
                </a:lnTo>
                <a:lnTo>
                  <a:pt x="3709" y="1451"/>
                </a:lnTo>
                <a:lnTo>
                  <a:pt x="3714" y="1455"/>
                </a:lnTo>
                <a:lnTo>
                  <a:pt x="3720" y="1456"/>
                </a:lnTo>
                <a:lnTo>
                  <a:pt x="3729" y="1458"/>
                </a:lnTo>
                <a:lnTo>
                  <a:pt x="3729" y="1486"/>
                </a:lnTo>
                <a:lnTo>
                  <a:pt x="3723" y="1486"/>
                </a:lnTo>
                <a:lnTo>
                  <a:pt x="3720" y="1498"/>
                </a:lnTo>
                <a:lnTo>
                  <a:pt x="3723" y="1498"/>
                </a:lnTo>
                <a:lnTo>
                  <a:pt x="3725" y="1511"/>
                </a:lnTo>
                <a:lnTo>
                  <a:pt x="3725" y="1529"/>
                </a:lnTo>
                <a:lnTo>
                  <a:pt x="3723" y="1544"/>
                </a:lnTo>
                <a:lnTo>
                  <a:pt x="3720" y="1555"/>
                </a:lnTo>
                <a:lnTo>
                  <a:pt x="3718" y="1556"/>
                </a:lnTo>
                <a:lnTo>
                  <a:pt x="3718" y="1556"/>
                </a:lnTo>
                <a:lnTo>
                  <a:pt x="3718" y="1556"/>
                </a:lnTo>
                <a:lnTo>
                  <a:pt x="3716" y="1556"/>
                </a:lnTo>
                <a:lnTo>
                  <a:pt x="3714" y="1556"/>
                </a:lnTo>
                <a:lnTo>
                  <a:pt x="3712" y="1558"/>
                </a:lnTo>
                <a:lnTo>
                  <a:pt x="3711" y="1589"/>
                </a:lnTo>
                <a:lnTo>
                  <a:pt x="3703" y="1615"/>
                </a:lnTo>
                <a:lnTo>
                  <a:pt x="3703" y="1626"/>
                </a:lnTo>
                <a:lnTo>
                  <a:pt x="3692" y="1635"/>
                </a:lnTo>
                <a:lnTo>
                  <a:pt x="3692" y="1642"/>
                </a:lnTo>
                <a:lnTo>
                  <a:pt x="3689" y="1642"/>
                </a:lnTo>
                <a:lnTo>
                  <a:pt x="3689" y="1651"/>
                </a:lnTo>
                <a:lnTo>
                  <a:pt x="3683" y="1651"/>
                </a:lnTo>
                <a:lnTo>
                  <a:pt x="3683" y="1658"/>
                </a:lnTo>
                <a:lnTo>
                  <a:pt x="3680" y="1658"/>
                </a:lnTo>
                <a:lnTo>
                  <a:pt x="3680" y="1666"/>
                </a:lnTo>
                <a:lnTo>
                  <a:pt x="3676" y="1666"/>
                </a:lnTo>
                <a:lnTo>
                  <a:pt x="3676" y="1675"/>
                </a:lnTo>
                <a:lnTo>
                  <a:pt x="3672" y="1675"/>
                </a:lnTo>
                <a:lnTo>
                  <a:pt x="3672" y="1682"/>
                </a:lnTo>
                <a:lnTo>
                  <a:pt x="3660" y="1689"/>
                </a:lnTo>
                <a:lnTo>
                  <a:pt x="3660" y="1698"/>
                </a:lnTo>
                <a:lnTo>
                  <a:pt x="3656" y="1698"/>
                </a:lnTo>
                <a:lnTo>
                  <a:pt x="3656" y="1715"/>
                </a:lnTo>
                <a:lnTo>
                  <a:pt x="3652" y="1715"/>
                </a:lnTo>
                <a:lnTo>
                  <a:pt x="3652" y="1722"/>
                </a:lnTo>
                <a:lnTo>
                  <a:pt x="3649" y="1722"/>
                </a:lnTo>
                <a:lnTo>
                  <a:pt x="3649" y="1731"/>
                </a:lnTo>
                <a:lnTo>
                  <a:pt x="3640" y="1735"/>
                </a:lnTo>
                <a:lnTo>
                  <a:pt x="3640" y="1742"/>
                </a:lnTo>
                <a:lnTo>
                  <a:pt x="3636" y="1742"/>
                </a:lnTo>
                <a:lnTo>
                  <a:pt x="3636" y="1749"/>
                </a:lnTo>
                <a:lnTo>
                  <a:pt x="3632" y="1749"/>
                </a:lnTo>
                <a:lnTo>
                  <a:pt x="3632" y="1758"/>
                </a:lnTo>
                <a:lnTo>
                  <a:pt x="3629" y="1758"/>
                </a:lnTo>
                <a:lnTo>
                  <a:pt x="3629" y="1766"/>
                </a:lnTo>
                <a:lnTo>
                  <a:pt x="3620" y="1769"/>
                </a:lnTo>
                <a:lnTo>
                  <a:pt x="3620" y="1795"/>
                </a:lnTo>
                <a:lnTo>
                  <a:pt x="3616" y="1795"/>
                </a:lnTo>
                <a:lnTo>
                  <a:pt x="3616" y="1802"/>
                </a:lnTo>
                <a:lnTo>
                  <a:pt x="3612" y="1802"/>
                </a:lnTo>
                <a:lnTo>
                  <a:pt x="3612" y="1811"/>
                </a:lnTo>
                <a:lnTo>
                  <a:pt x="3609" y="1811"/>
                </a:lnTo>
                <a:lnTo>
                  <a:pt x="3603" y="1822"/>
                </a:lnTo>
                <a:lnTo>
                  <a:pt x="3592" y="1829"/>
                </a:lnTo>
                <a:lnTo>
                  <a:pt x="3592" y="1842"/>
                </a:lnTo>
                <a:lnTo>
                  <a:pt x="3589" y="1842"/>
                </a:lnTo>
                <a:lnTo>
                  <a:pt x="3589" y="1851"/>
                </a:lnTo>
                <a:lnTo>
                  <a:pt x="3580" y="1855"/>
                </a:lnTo>
                <a:lnTo>
                  <a:pt x="3580" y="1862"/>
                </a:lnTo>
                <a:lnTo>
                  <a:pt x="3576" y="1862"/>
                </a:lnTo>
                <a:lnTo>
                  <a:pt x="3576" y="1875"/>
                </a:lnTo>
                <a:lnTo>
                  <a:pt x="3560" y="1886"/>
                </a:lnTo>
                <a:lnTo>
                  <a:pt x="3556" y="1902"/>
                </a:lnTo>
                <a:lnTo>
                  <a:pt x="3543" y="1909"/>
                </a:lnTo>
                <a:lnTo>
                  <a:pt x="3543" y="1918"/>
                </a:lnTo>
                <a:lnTo>
                  <a:pt x="3529" y="1931"/>
                </a:lnTo>
                <a:lnTo>
                  <a:pt x="3523" y="1938"/>
                </a:lnTo>
                <a:lnTo>
                  <a:pt x="3516" y="1938"/>
                </a:lnTo>
                <a:lnTo>
                  <a:pt x="3516" y="1942"/>
                </a:lnTo>
                <a:lnTo>
                  <a:pt x="3509" y="1946"/>
                </a:lnTo>
                <a:lnTo>
                  <a:pt x="3509" y="1955"/>
                </a:lnTo>
                <a:lnTo>
                  <a:pt x="3472" y="1986"/>
                </a:lnTo>
                <a:lnTo>
                  <a:pt x="3469" y="1998"/>
                </a:lnTo>
                <a:lnTo>
                  <a:pt x="3460" y="1998"/>
                </a:lnTo>
                <a:lnTo>
                  <a:pt x="3449" y="2015"/>
                </a:lnTo>
                <a:lnTo>
                  <a:pt x="3436" y="2015"/>
                </a:lnTo>
                <a:lnTo>
                  <a:pt x="3436" y="2018"/>
                </a:lnTo>
                <a:lnTo>
                  <a:pt x="3429" y="2018"/>
                </a:lnTo>
                <a:lnTo>
                  <a:pt x="3420" y="2029"/>
                </a:lnTo>
                <a:lnTo>
                  <a:pt x="3403" y="2035"/>
                </a:lnTo>
                <a:lnTo>
                  <a:pt x="3396" y="2046"/>
                </a:lnTo>
                <a:lnTo>
                  <a:pt x="3389" y="2046"/>
                </a:lnTo>
                <a:lnTo>
                  <a:pt x="3383" y="2055"/>
                </a:lnTo>
                <a:lnTo>
                  <a:pt x="3376" y="2055"/>
                </a:lnTo>
                <a:lnTo>
                  <a:pt x="3356" y="2078"/>
                </a:lnTo>
                <a:lnTo>
                  <a:pt x="3349" y="2078"/>
                </a:lnTo>
                <a:lnTo>
                  <a:pt x="3343" y="2086"/>
                </a:lnTo>
                <a:lnTo>
                  <a:pt x="3332" y="2091"/>
                </a:lnTo>
                <a:lnTo>
                  <a:pt x="3332" y="2098"/>
                </a:lnTo>
                <a:lnTo>
                  <a:pt x="3303" y="2122"/>
                </a:lnTo>
                <a:lnTo>
                  <a:pt x="3303" y="2126"/>
                </a:lnTo>
                <a:lnTo>
                  <a:pt x="3296" y="2126"/>
                </a:lnTo>
                <a:lnTo>
                  <a:pt x="3291" y="2138"/>
                </a:lnTo>
                <a:lnTo>
                  <a:pt x="3280" y="2151"/>
                </a:lnTo>
                <a:lnTo>
                  <a:pt x="3269" y="2164"/>
                </a:lnTo>
                <a:lnTo>
                  <a:pt x="3260" y="2175"/>
                </a:lnTo>
                <a:lnTo>
                  <a:pt x="3252" y="2178"/>
                </a:lnTo>
                <a:lnTo>
                  <a:pt x="3252" y="2186"/>
                </a:lnTo>
                <a:lnTo>
                  <a:pt x="3236" y="2198"/>
                </a:lnTo>
                <a:lnTo>
                  <a:pt x="3232" y="2215"/>
                </a:lnTo>
                <a:lnTo>
                  <a:pt x="3223" y="2218"/>
                </a:lnTo>
                <a:lnTo>
                  <a:pt x="3203" y="2255"/>
                </a:lnTo>
                <a:lnTo>
                  <a:pt x="3180" y="2258"/>
                </a:lnTo>
                <a:lnTo>
                  <a:pt x="3180" y="2264"/>
                </a:lnTo>
                <a:lnTo>
                  <a:pt x="3178" y="2269"/>
                </a:lnTo>
                <a:lnTo>
                  <a:pt x="3176" y="2273"/>
                </a:lnTo>
                <a:lnTo>
                  <a:pt x="3174" y="2276"/>
                </a:lnTo>
                <a:lnTo>
                  <a:pt x="3174" y="2280"/>
                </a:lnTo>
                <a:lnTo>
                  <a:pt x="3172" y="2286"/>
                </a:lnTo>
                <a:lnTo>
                  <a:pt x="3143" y="2295"/>
                </a:lnTo>
                <a:lnTo>
                  <a:pt x="3136" y="2329"/>
                </a:lnTo>
                <a:lnTo>
                  <a:pt x="3123" y="2338"/>
                </a:lnTo>
                <a:lnTo>
                  <a:pt x="3123" y="2355"/>
                </a:lnTo>
                <a:lnTo>
                  <a:pt x="3120" y="2355"/>
                </a:lnTo>
                <a:lnTo>
                  <a:pt x="3112" y="2378"/>
                </a:lnTo>
                <a:lnTo>
                  <a:pt x="3109" y="2378"/>
                </a:lnTo>
                <a:lnTo>
                  <a:pt x="3109" y="2386"/>
                </a:lnTo>
                <a:lnTo>
                  <a:pt x="3103" y="2386"/>
                </a:lnTo>
                <a:lnTo>
                  <a:pt x="3100" y="2402"/>
                </a:lnTo>
                <a:lnTo>
                  <a:pt x="3083" y="2411"/>
                </a:lnTo>
                <a:lnTo>
                  <a:pt x="3063" y="2486"/>
                </a:lnTo>
                <a:lnTo>
                  <a:pt x="3081" y="2498"/>
                </a:lnTo>
                <a:lnTo>
                  <a:pt x="3096" y="2515"/>
                </a:lnTo>
                <a:lnTo>
                  <a:pt x="3100" y="2515"/>
                </a:lnTo>
                <a:lnTo>
                  <a:pt x="3100" y="2555"/>
                </a:lnTo>
                <a:lnTo>
                  <a:pt x="3094" y="2564"/>
                </a:lnTo>
                <a:lnTo>
                  <a:pt x="3094" y="2575"/>
                </a:lnTo>
                <a:lnTo>
                  <a:pt x="3096" y="2589"/>
                </a:lnTo>
                <a:lnTo>
                  <a:pt x="3096" y="2606"/>
                </a:lnTo>
                <a:lnTo>
                  <a:pt x="3092" y="2606"/>
                </a:lnTo>
                <a:lnTo>
                  <a:pt x="3092" y="2616"/>
                </a:lnTo>
                <a:lnTo>
                  <a:pt x="3096" y="2635"/>
                </a:lnTo>
                <a:lnTo>
                  <a:pt x="3103" y="2655"/>
                </a:lnTo>
                <a:lnTo>
                  <a:pt x="3111" y="2675"/>
                </a:lnTo>
                <a:lnTo>
                  <a:pt x="3116" y="2691"/>
                </a:lnTo>
                <a:lnTo>
                  <a:pt x="3120" y="2702"/>
                </a:lnTo>
                <a:lnTo>
                  <a:pt x="3127" y="2704"/>
                </a:lnTo>
                <a:lnTo>
                  <a:pt x="3132" y="2706"/>
                </a:lnTo>
                <a:lnTo>
                  <a:pt x="3138" y="2707"/>
                </a:lnTo>
                <a:lnTo>
                  <a:pt x="3141" y="2711"/>
                </a:lnTo>
                <a:lnTo>
                  <a:pt x="3145" y="2716"/>
                </a:lnTo>
                <a:lnTo>
                  <a:pt x="3149" y="2722"/>
                </a:lnTo>
                <a:lnTo>
                  <a:pt x="3154" y="2731"/>
                </a:lnTo>
                <a:lnTo>
                  <a:pt x="3158" y="2746"/>
                </a:lnTo>
                <a:lnTo>
                  <a:pt x="3156" y="2762"/>
                </a:lnTo>
                <a:lnTo>
                  <a:pt x="3152" y="2762"/>
                </a:lnTo>
                <a:lnTo>
                  <a:pt x="3152" y="2782"/>
                </a:lnTo>
                <a:lnTo>
                  <a:pt x="3149" y="2782"/>
                </a:lnTo>
                <a:lnTo>
                  <a:pt x="3149" y="2809"/>
                </a:lnTo>
                <a:lnTo>
                  <a:pt x="3147" y="2811"/>
                </a:lnTo>
                <a:lnTo>
                  <a:pt x="3147" y="2811"/>
                </a:lnTo>
                <a:lnTo>
                  <a:pt x="3145" y="2813"/>
                </a:lnTo>
                <a:lnTo>
                  <a:pt x="3143" y="2815"/>
                </a:lnTo>
                <a:lnTo>
                  <a:pt x="3143" y="2818"/>
                </a:lnTo>
                <a:lnTo>
                  <a:pt x="3149" y="2818"/>
                </a:lnTo>
                <a:lnTo>
                  <a:pt x="3149" y="2831"/>
                </a:lnTo>
                <a:lnTo>
                  <a:pt x="3152" y="2831"/>
                </a:lnTo>
                <a:lnTo>
                  <a:pt x="3152" y="2935"/>
                </a:lnTo>
                <a:lnTo>
                  <a:pt x="3160" y="2938"/>
                </a:lnTo>
                <a:lnTo>
                  <a:pt x="3163" y="2949"/>
                </a:lnTo>
                <a:lnTo>
                  <a:pt x="3165" y="2967"/>
                </a:lnTo>
                <a:lnTo>
                  <a:pt x="3163" y="2982"/>
                </a:lnTo>
                <a:lnTo>
                  <a:pt x="3160" y="2982"/>
                </a:lnTo>
                <a:lnTo>
                  <a:pt x="3160" y="2995"/>
                </a:lnTo>
                <a:lnTo>
                  <a:pt x="3152" y="2998"/>
                </a:lnTo>
                <a:lnTo>
                  <a:pt x="3152" y="3018"/>
                </a:lnTo>
                <a:lnTo>
                  <a:pt x="3140" y="3026"/>
                </a:lnTo>
                <a:lnTo>
                  <a:pt x="3140" y="3035"/>
                </a:lnTo>
                <a:lnTo>
                  <a:pt x="3116" y="3055"/>
                </a:lnTo>
                <a:lnTo>
                  <a:pt x="3116" y="3062"/>
                </a:lnTo>
                <a:lnTo>
                  <a:pt x="3100" y="3075"/>
                </a:lnTo>
                <a:lnTo>
                  <a:pt x="3096" y="3086"/>
                </a:lnTo>
                <a:lnTo>
                  <a:pt x="3080" y="3089"/>
                </a:lnTo>
                <a:lnTo>
                  <a:pt x="3072" y="3102"/>
                </a:lnTo>
                <a:lnTo>
                  <a:pt x="3063" y="3102"/>
                </a:lnTo>
                <a:lnTo>
                  <a:pt x="3063" y="3106"/>
                </a:lnTo>
                <a:lnTo>
                  <a:pt x="3056" y="3106"/>
                </a:lnTo>
                <a:lnTo>
                  <a:pt x="3056" y="3109"/>
                </a:lnTo>
                <a:lnTo>
                  <a:pt x="3036" y="3109"/>
                </a:lnTo>
                <a:lnTo>
                  <a:pt x="3036" y="3115"/>
                </a:lnTo>
                <a:lnTo>
                  <a:pt x="3020" y="3118"/>
                </a:lnTo>
                <a:lnTo>
                  <a:pt x="3020" y="3122"/>
                </a:lnTo>
                <a:lnTo>
                  <a:pt x="2972" y="3138"/>
                </a:lnTo>
                <a:lnTo>
                  <a:pt x="2949" y="3166"/>
                </a:lnTo>
                <a:lnTo>
                  <a:pt x="2943" y="3166"/>
                </a:lnTo>
                <a:lnTo>
                  <a:pt x="2943" y="3178"/>
                </a:lnTo>
                <a:lnTo>
                  <a:pt x="2932" y="3186"/>
                </a:lnTo>
                <a:lnTo>
                  <a:pt x="2932" y="3191"/>
                </a:lnTo>
                <a:lnTo>
                  <a:pt x="2923" y="3191"/>
                </a:lnTo>
                <a:lnTo>
                  <a:pt x="2920" y="3198"/>
                </a:lnTo>
                <a:lnTo>
                  <a:pt x="2916" y="3198"/>
                </a:lnTo>
                <a:lnTo>
                  <a:pt x="2914" y="3202"/>
                </a:lnTo>
                <a:lnTo>
                  <a:pt x="2914" y="3204"/>
                </a:lnTo>
                <a:lnTo>
                  <a:pt x="2914" y="3204"/>
                </a:lnTo>
                <a:lnTo>
                  <a:pt x="2914" y="3206"/>
                </a:lnTo>
                <a:lnTo>
                  <a:pt x="2914" y="3207"/>
                </a:lnTo>
                <a:lnTo>
                  <a:pt x="2914" y="3207"/>
                </a:lnTo>
                <a:lnTo>
                  <a:pt x="2914" y="3209"/>
                </a:lnTo>
                <a:lnTo>
                  <a:pt x="2912" y="3211"/>
                </a:lnTo>
                <a:lnTo>
                  <a:pt x="2909" y="3215"/>
                </a:lnTo>
                <a:lnTo>
                  <a:pt x="2909" y="3218"/>
                </a:lnTo>
                <a:lnTo>
                  <a:pt x="2889" y="3218"/>
                </a:lnTo>
                <a:lnTo>
                  <a:pt x="2852" y="3258"/>
                </a:lnTo>
                <a:lnTo>
                  <a:pt x="2843" y="3258"/>
                </a:lnTo>
                <a:lnTo>
                  <a:pt x="2840" y="3266"/>
                </a:lnTo>
                <a:lnTo>
                  <a:pt x="2832" y="3266"/>
                </a:lnTo>
                <a:lnTo>
                  <a:pt x="2820" y="3289"/>
                </a:lnTo>
                <a:lnTo>
                  <a:pt x="2823" y="3289"/>
                </a:lnTo>
                <a:lnTo>
                  <a:pt x="2829" y="3296"/>
                </a:lnTo>
                <a:lnTo>
                  <a:pt x="2832" y="3302"/>
                </a:lnTo>
                <a:lnTo>
                  <a:pt x="2836" y="3307"/>
                </a:lnTo>
                <a:lnTo>
                  <a:pt x="2840" y="3315"/>
                </a:lnTo>
                <a:lnTo>
                  <a:pt x="2840" y="3346"/>
                </a:lnTo>
                <a:lnTo>
                  <a:pt x="2849" y="3351"/>
                </a:lnTo>
                <a:lnTo>
                  <a:pt x="2851" y="3362"/>
                </a:lnTo>
                <a:lnTo>
                  <a:pt x="2851" y="3373"/>
                </a:lnTo>
                <a:lnTo>
                  <a:pt x="2856" y="3382"/>
                </a:lnTo>
                <a:lnTo>
                  <a:pt x="2858" y="3384"/>
                </a:lnTo>
                <a:lnTo>
                  <a:pt x="2858" y="3384"/>
                </a:lnTo>
                <a:lnTo>
                  <a:pt x="2858" y="3386"/>
                </a:lnTo>
                <a:lnTo>
                  <a:pt x="2860" y="3386"/>
                </a:lnTo>
                <a:lnTo>
                  <a:pt x="2861" y="3386"/>
                </a:lnTo>
                <a:lnTo>
                  <a:pt x="2863" y="3386"/>
                </a:lnTo>
                <a:lnTo>
                  <a:pt x="2860" y="3455"/>
                </a:lnTo>
                <a:lnTo>
                  <a:pt x="2856" y="3455"/>
                </a:lnTo>
                <a:lnTo>
                  <a:pt x="2856" y="3471"/>
                </a:lnTo>
                <a:lnTo>
                  <a:pt x="2852" y="3471"/>
                </a:lnTo>
                <a:lnTo>
                  <a:pt x="2852" y="3473"/>
                </a:lnTo>
                <a:lnTo>
                  <a:pt x="2852" y="3475"/>
                </a:lnTo>
                <a:lnTo>
                  <a:pt x="2854" y="3476"/>
                </a:lnTo>
                <a:lnTo>
                  <a:pt x="2856" y="3478"/>
                </a:lnTo>
                <a:lnTo>
                  <a:pt x="2856" y="3478"/>
                </a:lnTo>
                <a:lnTo>
                  <a:pt x="2858" y="3493"/>
                </a:lnTo>
                <a:lnTo>
                  <a:pt x="2854" y="3504"/>
                </a:lnTo>
                <a:lnTo>
                  <a:pt x="2849" y="3515"/>
                </a:lnTo>
                <a:lnTo>
                  <a:pt x="2843" y="3522"/>
                </a:lnTo>
                <a:lnTo>
                  <a:pt x="2843" y="3531"/>
                </a:lnTo>
                <a:lnTo>
                  <a:pt x="2816" y="3551"/>
                </a:lnTo>
                <a:lnTo>
                  <a:pt x="2800" y="3551"/>
                </a:lnTo>
                <a:lnTo>
                  <a:pt x="2800" y="3555"/>
                </a:lnTo>
                <a:lnTo>
                  <a:pt x="2789" y="3555"/>
                </a:lnTo>
                <a:lnTo>
                  <a:pt x="2783" y="3562"/>
                </a:lnTo>
                <a:lnTo>
                  <a:pt x="2772" y="3562"/>
                </a:lnTo>
                <a:lnTo>
                  <a:pt x="2772" y="3566"/>
                </a:lnTo>
                <a:lnTo>
                  <a:pt x="2756" y="3569"/>
                </a:lnTo>
                <a:lnTo>
                  <a:pt x="2756" y="3575"/>
                </a:lnTo>
                <a:lnTo>
                  <a:pt x="2736" y="3575"/>
                </a:lnTo>
                <a:lnTo>
                  <a:pt x="2732" y="3582"/>
                </a:lnTo>
                <a:lnTo>
                  <a:pt x="2716" y="3586"/>
                </a:lnTo>
                <a:lnTo>
                  <a:pt x="2716" y="3589"/>
                </a:lnTo>
                <a:lnTo>
                  <a:pt x="2709" y="3595"/>
                </a:lnTo>
                <a:lnTo>
                  <a:pt x="2703" y="3606"/>
                </a:lnTo>
                <a:lnTo>
                  <a:pt x="2700" y="3606"/>
                </a:lnTo>
                <a:lnTo>
                  <a:pt x="2703" y="3609"/>
                </a:lnTo>
                <a:lnTo>
                  <a:pt x="2707" y="3613"/>
                </a:lnTo>
                <a:lnTo>
                  <a:pt x="2709" y="3615"/>
                </a:lnTo>
                <a:lnTo>
                  <a:pt x="2709" y="3622"/>
                </a:lnTo>
                <a:lnTo>
                  <a:pt x="2712" y="3622"/>
                </a:lnTo>
                <a:lnTo>
                  <a:pt x="2712" y="3655"/>
                </a:lnTo>
                <a:lnTo>
                  <a:pt x="2709" y="3655"/>
                </a:lnTo>
                <a:lnTo>
                  <a:pt x="2709" y="3682"/>
                </a:lnTo>
                <a:lnTo>
                  <a:pt x="2703" y="3682"/>
                </a:lnTo>
                <a:lnTo>
                  <a:pt x="2703" y="3695"/>
                </a:lnTo>
                <a:lnTo>
                  <a:pt x="2700" y="3695"/>
                </a:lnTo>
                <a:lnTo>
                  <a:pt x="2700" y="3702"/>
                </a:lnTo>
                <a:lnTo>
                  <a:pt x="2696" y="3702"/>
                </a:lnTo>
                <a:lnTo>
                  <a:pt x="2696" y="3718"/>
                </a:lnTo>
                <a:lnTo>
                  <a:pt x="2692" y="3718"/>
                </a:lnTo>
                <a:lnTo>
                  <a:pt x="2692" y="3726"/>
                </a:lnTo>
                <a:lnTo>
                  <a:pt x="2689" y="3726"/>
                </a:lnTo>
                <a:lnTo>
                  <a:pt x="2683" y="3762"/>
                </a:lnTo>
                <a:lnTo>
                  <a:pt x="2669" y="3775"/>
                </a:lnTo>
                <a:lnTo>
                  <a:pt x="2669" y="3778"/>
                </a:lnTo>
                <a:lnTo>
                  <a:pt x="2660" y="3778"/>
                </a:lnTo>
                <a:lnTo>
                  <a:pt x="2652" y="3789"/>
                </a:lnTo>
                <a:lnTo>
                  <a:pt x="2643" y="3789"/>
                </a:lnTo>
                <a:lnTo>
                  <a:pt x="2643" y="3795"/>
                </a:lnTo>
                <a:lnTo>
                  <a:pt x="2640" y="3798"/>
                </a:lnTo>
                <a:lnTo>
                  <a:pt x="2634" y="3804"/>
                </a:lnTo>
                <a:lnTo>
                  <a:pt x="2629" y="3807"/>
                </a:lnTo>
                <a:lnTo>
                  <a:pt x="2623" y="3811"/>
                </a:lnTo>
                <a:lnTo>
                  <a:pt x="2616" y="3815"/>
                </a:lnTo>
                <a:lnTo>
                  <a:pt x="2612" y="3826"/>
                </a:lnTo>
                <a:lnTo>
                  <a:pt x="2609" y="3826"/>
                </a:lnTo>
                <a:lnTo>
                  <a:pt x="2609" y="3835"/>
                </a:lnTo>
                <a:lnTo>
                  <a:pt x="2600" y="3838"/>
                </a:lnTo>
                <a:lnTo>
                  <a:pt x="2596" y="3858"/>
                </a:lnTo>
                <a:lnTo>
                  <a:pt x="2583" y="3866"/>
                </a:lnTo>
                <a:lnTo>
                  <a:pt x="2583" y="3875"/>
                </a:lnTo>
                <a:lnTo>
                  <a:pt x="2576" y="3878"/>
                </a:lnTo>
                <a:lnTo>
                  <a:pt x="2576" y="3886"/>
                </a:lnTo>
                <a:lnTo>
                  <a:pt x="2560" y="3898"/>
                </a:lnTo>
                <a:lnTo>
                  <a:pt x="2560" y="3906"/>
                </a:lnTo>
                <a:lnTo>
                  <a:pt x="2532" y="3929"/>
                </a:lnTo>
                <a:lnTo>
                  <a:pt x="2529" y="3938"/>
                </a:lnTo>
                <a:lnTo>
                  <a:pt x="2512" y="3942"/>
                </a:lnTo>
                <a:lnTo>
                  <a:pt x="2509" y="3955"/>
                </a:lnTo>
                <a:lnTo>
                  <a:pt x="2489" y="3966"/>
                </a:lnTo>
                <a:lnTo>
                  <a:pt x="2489" y="3975"/>
                </a:lnTo>
                <a:lnTo>
                  <a:pt x="2483" y="3975"/>
                </a:lnTo>
                <a:lnTo>
                  <a:pt x="2480" y="3982"/>
                </a:lnTo>
                <a:lnTo>
                  <a:pt x="2472" y="3982"/>
                </a:lnTo>
                <a:lnTo>
                  <a:pt x="2449" y="4009"/>
                </a:lnTo>
                <a:lnTo>
                  <a:pt x="2440" y="4009"/>
                </a:lnTo>
                <a:lnTo>
                  <a:pt x="2432" y="4022"/>
                </a:lnTo>
                <a:lnTo>
                  <a:pt x="2409" y="4031"/>
                </a:lnTo>
                <a:lnTo>
                  <a:pt x="2400" y="4042"/>
                </a:lnTo>
                <a:lnTo>
                  <a:pt x="2383" y="4046"/>
                </a:lnTo>
                <a:lnTo>
                  <a:pt x="2380" y="4055"/>
                </a:lnTo>
                <a:lnTo>
                  <a:pt x="2340" y="4058"/>
                </a:lnTo>
                <a:lnTo>
                  <a:pt x="2340" y="4058"/>
                </a:lnTo>
                <a:lnTo>
                  <a:pt x="2340" y="4056"/>
                </a:lnTo>
                <a:lnTo>
                  <a:pt x="2338" y="4055"/>
                </a:lnTo>
                <a:lnTo>
                  <a:pt x="2336" y="4055"/>
                </a:lnTo>
                <a:lnTo>
                  <a:pt x="2332" y="4055"/>
                </a:lnTo>
                <a:lnTo>
                  <a:pt x="2332" y="4058"/>
                </a:lnTo>
                <a:lnTo>
                  <a:pt x="2323" y="4058"/>
                </a:lnTo>
                <a:lnTo>
                  <a:pt x="2312" y="4075"/>
                </a:lnTo>
                <a:lnTo>
                  <a:pt x="2276" y="4075"/>
                </a:lnTo>
                <a:lnTo>
                  <a:pt x="2272" y="4082"/>
                </a:lnTo>
                <a:lnTo>
                  <a:pt x="2263" y="4082"/>
                </a:lnTo>
                <a:lnTo>
                  <a:pt x="2263" y="4086"/>
                </a:lnTo>
                <a:lnTo>
                  <a:pt x="2216" y="4082"/>
                </a:lnTo>
                <a:lnTo>
                  <a:pt x="2216" y="4078"/>
                </a:lnTo>
                <a:lnTo>
                  <a:pt x="2209" y="4078"/>
                </a:lnTo>
                <a:lnTo>
                  <a:pt x="2209" y="4075"/>
                </a:lnTo>
                <a:lnTo>
                  <a:pt x="2203" y="4073"/>
                </a:lnTo>
                <a:lnTo>
                  <a:pt x="2200" y="4073"/>
                </a:lnTo>
                <a:lnTo>
                  <a:pt x="2198" y="4075"/>
                </a:lnTo>
                <a:lnTo>
                  <a:pt x="2196" y="4076"/>
                </a:lnTo>
                <a:lnTo>
                  <a:pt x="2194" y="4078"/>
                </a:lnTo>
                <a:lnTo>
                  <a:pt x="2194" y="4080"/>
                </a:lnTo>
                <a:lnTo>
                  <a:pt x="2192" y="4082"/>
                </a:lnTo>
                <a:lnTo>
                  <a:pt x="2192" y="4082"/>
                </a:lnTo>
                <a:lnTo>
                  <a:pt x="2140" y="4078"/>
                </a:lnTo>
                <a:lnTo>
                  <a:pt x="2140" y="4082"/>
                </a:lnTo>
                <a:lnTo>
                  <a:pt x="2129" y="4082"/>
                </a:lnTo>
                <a:lnTo>
                  <a:pt x="2116" y="4098"/>
                </a:lnTo>
                <a:lnTo>
                  <a:pt x="2052" y="4098"/>
                </a:lnTo>
                <a:lnTo>
                  <a:pt x="2052" y="4102"/>
                </a:lnTo>
                <a:lnTo>
                  <a:pt x="2036" y="4106"/>
                </a:lnTo>
                <a:lnTo>
                  <a:pt x="2023" y="4122"/>
                </a:lnTo>
                <a:lnTo>
                  <a:pt x="1983" y="4122"/>
                </a:lnTo>
                <a:lnTo>
                  <a:pt x="1981" y="4120"/>
                </a:lnTo>
                <a:lnTo>
                  <a:pt x="1978" y="4118"/>
                </a:lnTo>
                <a:lnTo>
                  <a:pt x="1974" y="4116"/>
                </a:lnTo>
                <a:lnTo>
                  <a:pt x="1972" y="4115"/>
                </a:lnTo>
                <a:lnTo>
                  <a:pt x="1972" y="4106"/>
                </a:lnTo>
                <a:lnTo>
                  <a:pt x="1971" y="4104"/>
                </a:lnTo>
                <a:lnTo>
                  <a:pt x="1967" y="4102"/>
                </a:lnTo>
                <a:lnTo>
                  <a:pt x="1961" y="4098"/>
                </a:lnTo>
                <a:lnTo>
                  <a:pt x="1956" y="4096"/>
                </a:lnTo>
                <a:lnTo>
                  <a:pt x="1951" y="4093"/>
                </a:lnTo>
                <a:lnTo>
                  <a:pt x="1947" y="4091"/>
                </a:lnTo>
                <a:lnTo>
                  <a:pt x="1943" y="4091"/>
                </a:lnTo>
                <a:lnTo>
                  <a:pt x="1941" y="4089"/>
                </a:lnTo>
                <a:lnTo>
                  <a:pt x="1941" y="4091"/>
                </a:lnTo>
                <a:lnTo>
                  <a:pt x="1941" y="4091"/>
                </a:lnTo>
                <a:lnTo>
                  <a:pt x="1941" y="4093"/>
                </a:lnTo>
                <a:lnTo>
                  <a:pt x="1941" y="4093"/>
                </a:lnTo>
                <a:lnTo>
                  <a:pt x="1940" y="4095"/>
                </a:lnTo>
                <a:lnTo>
                  <a:pt x="1920" y="4095"/>
                </a:lnTo>
                <a:lnTo>
                  <a:pt x="1916" y="4055"/>
                </a:lnTo>
                <a:lnTo>
                  <a:pt x="1920" y="4055"/>
                </a:lnTo>
                <a:lnTo>
                  <a:pt x="1920" y="4051"/>
                </a:lnTo>
                <a:lnTo>
                  <a:pt x="1916" y="4051"/>
                </a:lnTo>
                <a:lnTo>
                  <a:pt x="1912" y="4038"/>
                </a:lnTo>
                <a:lnTo>
                  <a:pt x="1909" y="4038"/>
                </a:lnTo>
                <a:lnTo>
                  <a:pt x="1909" y="4031"/>
                </a:lnTo>
                <a:lnTo>
                  <a:pt x="1900" y="4026"/>
                </a:lnTo>
                <a:lnTo>
                  <a:pt x="1900" y="4015"/>
                </a:lnTo>
                <a:lnTo>
                  <a:pt x="1892" y="4009"/>
                </a:lnTo>
                <a:lnTo>
                  <a:pt x="1892" y="3989"/>
                </a:lnTo>
                <a:lnTo>
                  <a:pt x="1896" y="3989"/>
                </a:lnTo>
                <a:lnTo>
                  <a:pt x="1896" y="3986"/>
                </a:lnTo>
                <a:lnTo>
                  <a:pt x="1912" y="3986"/>
                </a:lnTo>
                <a:lnTo>
                  <a:pt x="1916" y="3978"/>
                </a:lnTo>
                <a:lnTo>
                  <a:pt x="1916" y="3967"/>
                </a:lnTo>
                <a:lnTo>
                  <a:pt x="1916" y="3953"/>
                </a:lnTo>
                <a:lnTo>
                  <a:pt x="1916" y="3942"/>
                </a:lnTo>
                <a:lnTo>
                  <a:pt x="1903" y="3935"/>
                </a:lnTo>
                <a:lnTo>
                  <a:pt x="1903" y="3926"/>
                </a:lnTo>
                <a:lnTo>
                  <a:pt x="1892" y="3918"/>
                </a:lnTo>
                <a:lnTo>
                  <a:pt x="1892" y="3911"/>
                </a:lnTo>
                <a:lnTo>
                  <a:pt x="1889" y="3911"/>
                </a:lnTo>
                <a:lnTo>
                  <a:pt x="1880" y="3886"/>
                </a:lnTo>
                <a:lnTo>
                  <a:pt x="1876" y="3886"/>
                </a:lnTo>
                <a:lnTo>
                  <a:pt x="1872" y="3866"/>
                </a:lnTo>
                <a:lnTo>
                  <a:pt x="1863" y="3862"/>
                </a:lnTo>
                <a:lnTo>
                  <a:pt x="1863" y="3855"/>
                </a:lnTo>
                <a:lnTo>
                  <a:pt x="1860" y="3855"/>
                </a:lnTo>
                <a:lnTo>
                  <a:pt x="1860" y="3835"/>
                </a:lnTo>
                <a:lnTo>
                  <a:pt x="1856" y="3835"/>
                </a:lnTo>
                <a:lnTo>
                  <a:pt x="1856" y="3826"/>
                </a:lnTo>
                <a:lnTo>
                  <a:pt x="1852" y="3826"/>
                </a:lnTo>
                <a:lnTo>
                  <a:pt x="1849" y="3802"/>
                </a:lnTo>
                <a:lnTo>
                  <a:pt x="1843" y="3802"/>
                </a:lnTo>
                <a:lnTo>
                  <a:pt x="1836" y="3778"/>
                </a:lnTo>
                <a:lnTo>
                  <a:pt x="1832" y="3778"/>
                </a:lnTo>
                <a:lnTo>
                  <a:pt x="1829" y="3775"/>
                </a:lnTo>
                <a:lnTo>
                  <a:pt x="1827" y="3771"/>
                </a:lnTo>
                <a:lnTo>
                  <a:pt x="1825" y="3767"/>
                </a:lnTo>
                <a:lnTo>
                  <a:pt x="1823" y="3762"/>
                </a:lnTo>
                <a:lnTo>
                  <a:pt x="1812" y="3762"/>
                </a:lnTo>
                <a:lnTo>
                  <a:pt x="1789" y="3735"/>
                </a:lnTo>
                <a:lnTo>
                  <a:pt x="1780" y="3729"/>
                </a:lnTo>
                <a:lnTo>
                  <a:pt x="1780" y="3722"/>
                </a:lnTo>
                <a:lnTo>
                  <a:pt x="1776" y="3722"/>
                </a:lnTo>
                <a:lnTo>
                  <a:pt x="1776" y="3715"/>
                </a:lnTo>
                <a:lnTo>
                  <a:pt x="1772" y="3715"/>
                </a:lnTo>
                <a:lnTo>
                  <a:pt x="1772" y="3706"/>
                </a:lnTo>
                <a:lnTo>
                  <a:pt x="1763" y="3702"/>
                </a:lnTo>
                <a:lnTo>
                  <a:pt x="1763" y="3695"/>
                </a:lnTo>
                <a:lnTo>
                  <a:pt x="1756" y="3691"/>
                </a:lnTo>
                <a:lnTo>
                  <a:pt x="1752" y="3642"/>
                </a:lnTo>
                <a:lnTo>
                  <a:pt x="1743" y="3638"/>
                </a:lnTo>
                <a:lnTo>
                  <a:pt x="1743" y="3618"/>
                </a:lnTo>
                <a:lnTo>
                  <a:pt x="1740" y="3618"/>
                </a:lnTo>
                <a:lnTo>
                  <a:pt x="1740" y="3606"/>
                </a:lnTo>
                <a:lnTo>
                  <a:pt x="1736" y="3606"/>
                </a:lnTo>
                <a:lnTo>
                  <a:pt x="1736" y="3555"/>
                </a:lnTo>
                <a:lnTo>
                  <a:pt x="1732" y="3555"/>
                </a:lnTo>
                <a:lnTo>
                  <a:pt x="1729" y="3538"/>
                </a:lnTo>
                <a:lnTo>
                  <a:pt x="1723" y="3538"/>
                </a:lnTo>
                <a:lnTo>
                  <a:pt x="1723" y="3522"/>
                </a:lnTo>
                <a:lnTo>
                  <a:pt x="1720" y="3522"/>
                </a:lnTo>
                <a:lnTo>
                  <a:pt x="1720" y="3509"/>
                </a:lnTo>
                <a:lnTo>
                  <a:pt x="1716" y="3509"/>
                </a:lnTo>
                <a:lnTo>
                  <a:pt x="1716" y="3491"/>
                </a:lnTo>
                <a:lnTo>
                  <a:pt x="1720" y="3491"/>
                </a:lnTo>
                <a:lnTo>
                  <a:pt x="1716" y="3442"/>
                </a:lnTo>
                <a:lnTo>
                  <a:pt x="1716" y="3436"/>
                </a:lnTo>
                <a:lnTo>
                  <a:pt x="1718" y="3431"/>
                </a:lnTo>
                <a:lnTo>
                  <a:pt x="1718" y="3426"/>
                </a:lnTo>
                <a:lnTo>
                  <a:pt x="1720" y="3420"/>
                </a:lnTo>
                <a:lnTo>
                  <a:pt x="1720" y="3416"/>
                </a:lnTo>
                <a:lnTo>
                  <a:pt x="1720" y="3415"/>
                </a:lnTo>
                <a:lnTo>
                  <a:pt x="1716" y="3415"/>
                </a:lnTo>
                <a:lnTo>
                  <a:pt x="1709" y="3391"/>
                </a:lnTo>
                <a:lnTo>
                  <a:pt x="1692" y="3378"/>
                </a:lnTo>
                <a:lnTo>
                  <a:pt x="1692" y="3366"/>
                </a:lnTo>
                <a:lnTo>
                  <a:pt x="1689" y="3366"/>
                </a:lnTo>
                <a:lnTo>
                  <a:pt x="1689" y="3358"/>
                </a:lnTo>
                <a:lnTo>
                  <a:pt x="1683" y="3358"/>
                </a:lnTo>
                <a:lnTo>
                  <a:pt x="1683" y="3351"/>
                </a:lnTo>
                <a:lnTo>
                  <a:pt x="1669" y="3338"/>
                </a:lnTo>
                <a:lnTo>
                  <a:pt x="1669" y="3331"/>
                </a:lnTo>
                <a:lnTo>
                  <a:pt x="1660" y="3326"/>
                </a:lnTo>
                <a:lnTo>
                  <a:pt x="1660" y="3318"/>
                </a:lnTo>
                <a:lnTo>
                  <a:pt x="1656" y="3318"/>
                </a:lnTo>
                <a:lnTo>
                  <a:pt x="1656" y="3298"/>
                </a:lnTo>
                <a:lnTo>
                  <a:pt x="1652" y="3298"/>
                </a:lnTo>
                <a:lnTo>
                  <a:pt x="1652" y="3289"/>
                </a:lnTo>
                <a:lnTo>
                  <a:pt x="1643" y="3286"/>
                </a:lnTo>
                <a:lnTo>
                  <a:pt x="1643" y="3278"/>
                </a:lnTo>
                <a:lnTo>
                  <a:pt x="1640" y="3278"/>
                </a:lnTo>
                <a:lnTo>
                  <a:pt x="1640" y="3262"/>
                </a:lnTo>
                <a:lnTo>
                  <a:pt x="1629" y="3255"/>
                </a:lnTo>
                <a:lnTo>
                  <a:pt x="1629" y="3242"/>
                </a:lnTo>
                <a:lnTo>
                  <a:pt x="1620" y="3238"/>
                </a:lnTo>
                <a:lnTo>
                  <a:pt x="1612" y="3215"/>
                </a:lnTo>
                <a:lnTo>
                  <a:pt x="1603" y="3211"/>
                </a:lnTo>
                <a:lnTo>
                  <a:pt x="1603" y="3202"/>
                </a:lnTo>
                <a:lnTo>
                  <a:pt x="1589" y="3191"/>
                </a:lnTo>
                <a:lnTo>
                  <a:pt x="1583" y="3175"/>
                </a:lnTo>
                <a:lnTo>
                  <a:pt x="1576" y="3169"/>
                </a:lnTo>
                <a:lnTo>
                  <a:pt x="1576" y="3162"/>
                </a:lnTo>
                <a:lnTo>
                  <a:pt x="1572" y="3162"/>
                </a:lnTo>
                <a:lnTo>
                  <a:pt x="1571" y="3149"/>
                </a:lnTo>
                <a:lnTo>
                  <a:pt x="1571" y="3131"/>
                </a:lnTo>
                <a:lnTo>
                  <a:pt x="1572" y="3111"/>
                </a:lnTo>
                <a:lnTo>
                  <a:pt x="1574" y="3093"/>
                </a:lnTo>
                <a:lnTo>
                  <a:pt x="1576" y="3082"/>
                </a:lnTo>
                <a:lnTo>
                  <a:pt x="1572" y="3022"/>
                </a:lnTo>
                <a:lnTo>
                  <a:pt x="1576" y="3022"/>
                </a:lnTo>
                <a:lnTo>
                  <a:pt x="1576" y="3015"/>
                </a:lnTo>
                <a:lnTo>
                  <a:pt x="1589" y="3006"/>
                </a:lnTo>
                <a:lnTo>
                  <a:pt x="1589" y="2986"/>
                </a:lnTo>
                <a:lnTo>
                  <a:pt x="1592" y="2986"/>
                </a:lnTo>
                <a:lnTo>
                  <a:pt x="1592" y="2975"/>
                </a:lnTo>
                <a:lnTo>
                  <a:pt x="1596" y="2975"/>
                </a:lnTo>
                <a:lnTo>
                  <a:pt x="1596" y="2966"/>
                </a:lnTo>
                <a:lnTo>
                  <a:pt x="1600" y="2966"/>
                </a:lnTo>
                <a:lnTo>
                  <a:pt x="1600" y="2942"/>
                </a:lnTo>
                <a:lnTo>
                  <a:pt x="1603" y="2942"/>
                </a:lnTo>
                <a:lnTo>
                  <a:pt x="1603" y="2918"/>
                </a:lnTo>
                <a:lnTo>
                  <a:pt x="1609" y="2918"/>
                </a:lnTo>
                <a:lnTo>
                  <a:pt x="1609" y="2911"/>
                </a:lnTo>
                <a:lnTo>
                  <a:pt x="1612" y="2911"/>
                </a:lnTo>
                <a:lnTo>
                  <a:pt x="1612" y="2886"/>
                </a:lnTo>
                <a:lnTo>
                  <a:pt x="1618" y="2876"/>
                </a:lnTo>
                <a:lnTo>
                  <a:pt x="1623" y="2871"/>
                </a:lnTo>
                <a:lnTo>
                  <a:pt x="1631" y="2866"/>
                </a:lnTo>
                <a:lnTo>
                  <a:pt x="1636" y="2856"/>
                </a:lnTo>
                <a:lnTo>
                  <a:pt x="1640" y="2842"/>
                </a:lnTo>
                <a:lnTo>
                  <a:pt x="1652" y="2842"/>
                </a:lnTo>
                <a:lnTo>
                  <a:pt x="1660" y="2831"/>
                </a:lnTo>
                <a:lnTo>
                  <a:pt x="1667" y="2824"/>
                </a:lnTo>
                <a:lnTo>
                  <a:pt x="1672" y="2818"/>
                </a:lnTo>
                <a:lnTo>
                  <a:pt x="1676" y="2809"/>
                </a:lnTo>
                <a:lnTo>
                  <a:pt x="1680" y="2796"/>
                </a:lnTo>
                <a:lnTo>
                  <a:pt x="1680" y="2778"/>
                </a:lnTo>
                <a:lnTo>
                  <a:pt x="1681" y="2773"/>
                </a:lnTo>
                <a:lnTo>
                  <a:pt x="1683" y="2762"/>
                </a:lnTo>
                <a:lnTo>
                  <a:pt x="1681" y="2751"/>
                </a:lnTo>
                <a:lnTo>
                  <a:pt x="1680" y="2742"/>
                </a:lnTo>
                <a:lnTo>
                  <a:pt x="1669" y="2735"/>
                </a:lnTo>
                <a:lnTo>
                  <a:pt x="1669" y="2722"/>
                </a:lnTo>
                <a:lnTo>
                  <a:pt x="1663" y="2722"/>
                </a:lnTo>
                <a:lnTo>
                  <a:pt x="1660" y="2706"/>
                </a:lnTo>
                <a:lnTo>
                  <a:pt x="1656" y="2706"/>
                </a:lnTo>
                <a:lnTo>
                  <a:pt x="1656" y="2695"/>
                </a:lnTo>
                <a:lnTo>
                  <a:pt x="1652" y="2695"/>
                </a:lnTo>
                <a:lnTo>
                  <a:pt x="1652" y="2678"/>
                </a:lnTo>
                <a:lnTo>
                  <a:pt x="1643" y="2675"/>
                </a:lnTo>
                <a:lnTo>
                  <a:pt x="1640" y="2635"/>
                </a:lnTo>
                <a:lnTo>
                  <a:pt x="1651" y="2627"/>
                </a:lnTo>
                <a:lnTo>
                  <a:pt x="1654" y="2618"/>
                </a:lnTo>
                <a:lnTo>
                  <a:pt x="1656" y="2602"/>
                </a:lnTo>
                <a:lnTo>
                  <a:pt x="1649" y="2593"/>
                </a:lnTo>
                <a:lnTo>
                  <a:pt x="1645" y="2586"/>
                </a:lnTo>
                <a:lnTo>
                  <a:pt x="1643" y="2576"/>
                </a:lnTo>
                <a:lnTo>
                  <a:pt x="1640" y="2566"/>
                </a:lnTo>
                <a:lnTo>
                  <a:pt x="1636" y="2566"/>
                </a:lnTo>
                <a:lnTo>
                  <a:pt x="1632" y="2551"/>
                </a:lnTo>
                <a:lnTo>
                  <a:pt x="1629" y="2551"/>
                </a:lnTo>
                <a:lnTo>
                  <a:pt x="1629" y="2529"/>
                </a:lnTo>
                <a:lnTo>
                  <a:pt x="1616" y="2522"/>
                </a:lnTo>
                <a:lnTo>
                  <a:pt x="1612" y="2502"/>
                </a:lnTo>
                <a:lnTo>
                  <a:pt x="1603" y="2498"/>
                </a:lnTo>
                <a:lnTo>
                  <a:pt x="1603" y="2491"/>
                </a:lnTo>
                <a:lnTo>
                  <a:pt x="1600" y="2491"/>
                </a:lnTo>
                <a:lnTo>
                  <a:pt x="1600" y="2462"/>
                </a:lnTo>
                <a:lnTo>
                  <a:pt x="1589" y="2426"/>
                </a:lnTo>
                <a:lnTo>
                  <a:pt x="1580" y="2426"/>
                </a:lnTo>
                <a:lnTo>
                  <a:pt x="1576" y="2411"/>
                </a:lnTo>
                <a:lnTo>
                  <a:pt x="1572" y="2411"/>
                </a:lnTo>
                <a:lnTo>
                  <a:pt x="1572" y="2398"/>
                </a:lnTo>
                <a:lnTo>
                  <a:pt x="1563" y="2395"/>
                </a:lnTo>
                <a:lnTo>
                  <a:pt x="1556" y="2384"/>
                </a:lnTo>
                <a:lnTo>
                  <a:pt x="1549" y="2373"/>
                </a:lnTo>
                <a:lnTo>
                  <a:pt x="1543" y="2358"/>
                </a:lnTo>
                <a:lnTo>
                  <a:pt x="1532" y="2358"/>
                </a:lnTo>
                <a:lnTo>
                  <a:pt x="1532" y="2351"/>
                </a:lnTo>
                <a:lnTo>
                  <a:pt x="1518" y="2338"/>
                </a:lnTo>
                <a:lnTo>
                  <a:pt x="1507" y="2324"/>
                </a:lnTo>
                <a:lnTo>
                  <a:pt x="1496" y="2309"/>
                </a:lnTo>
                <a:lnTo>
                  <a:pt x="1476" y="2295"/>
                </a:lnTo>
                <a:lnTo>
                  <a:pt x="1476" y="2282"/>
                </a:lnTo>
                <a:lnTo>
                  <a:pt x="1465" y="2278"/>
                </a:lnTo>
                <a:lnTo>
                  <a:pt x="1458" y="2273"/>
                </a:lnTo>
                <a:lnTo>
                  <a:pt x="1452" y="2264"/>
                </a:lnTo>
                <a:lnTo>
                  <a:pt x="1452" y="2249"/>
                </a:lnTo>
                <a:lnTo>
                  <a:pt x="1440" y="2244"/>
                </a:lnTo>
                <a:lnTo>
                  <a:pt x="1436" y="2235"/>
                </a:lnTo>
                <a:lnTo>
                  <a:pt x="1436" y="2218"/>
                </a:lnTo>
                <a:lnTo>
                  <a:pt x="1429" y="2218"/>
                </a:lnTo>
                <a:lnTo>
                  <a:pt x="1423" y="2206"/>
                </a:lnTo>
                <a:lnTo>
                  <a:pt x="1420" y="2196"/>
                </a:lnTo>
                <a:lnTo>
                  <a:pt x="1414" y="2187"/>
                </a:lnTo>
                <a:lnTo>
                  <a:pt x="1411" y="2175"/>
                </a:lnTo>
                <a:lnTo>
                  <a:pt x="1409" y="2158"/>
                </a:lnTo>
                <a:lnTo>
                  <a:pt x="1432" y="2158"/>
                </a:lnTo>
                <a:lnTo>
                  <a:pt x="1432" y="2151"/>
                </a:lnTo>
                <a:lnTo>
                  <a:pt x="1440" y="2146"/>
                </a:lnTo>
                <a:lnTo>
                  <a:pt x="1440" y="2086"/>
                </a:lnTo>
                <a:lnTo>
                  <a:pt x="1449" y="2086"/>
                </a:lnTo>
                <a:lnTo>
                  <a:pt x="1443" y="2075"/>
                </a:lnTo>
                <a:lnTo>
                  <a:pt x="1440" y="2075"/>
                </a:lnTo>
                <a:lnTo>
                  <a:pt x="1438" y="2060"/>
                </a:lnTo>
                <a:lnTo>
                  <a:pt x="1441" y="2047"/>
                </a:lnTo>
                <a:lnTo>
                  <a:pt x="1447" y="2035"/>
                </a:lnTo>
                <a:lnTo>
                  <a:pt x="1452" y="2026"/>
                </a:lnTo>
                <a:lnTo>
                  <a:pt x="1460" y="2022"/>
                </a:lnTo>
                <a:lnTo>
                  <a:pt x="1460" y="1998"/>
                </a:lnTo>
                <a:lnTo>
                  <a:pt x="1469" y="1998"/>
                </a:lnTo>
                <a:lnTo>
                  <a:pt x="1467" y="1993"/>
                </a:lnTo>
                <a:lnTo>
                  <a:pt x="1463" y="1986"/>
                </a:lnTo>
                <a:lnTo>
                  <a:pt x="1463" y="1978"/>
                </a:lnTo>
                <a:lnTo>
                  <a:pt x="1463" y="1969"/>
                </a:lnTo>
                <a:lnTo>
                  <a:pt x="1469" y="1969"/>
                </a:lnTo>
                <a:lnTo>
                  <a:pt x="1469" y="1955"/>
                </a:lnTo>
                <a:lnTo>
                  <a:pt x="1460" y="1951"/>
                </a:lnTo>
                <a:lnTo>
                  <a:pt x="1460" y="1942"/>
                </a:lnTo>
                <a:lnTo>
                  <a:pt x="1456" y="1942"/>
                </a:lnTo>
                <a:lnTo>
                  <a:pt x="1452" y="1922"/>
                </a:lnTo>
                <a:lnTo>
                  <a:pt x="1432" y="1918"/>
                </a:lnTo>
                <a:lnTo>
                  <a:pt x="1429" y="1915"/>
                </a:lnTo>
                <a:lnTo>
                  <a:pt x="1427" y="1911"/>
                </a:lnTo>
                <a:lnTo>
                  <a:pt x="1423" y="1907"/>
                </a:lnTo>
                <a:lnTo>
                  <a:pt x="1421" y="1904"/>
                </a:lnTo>
                <a:lnTo>
                  <a:pt x="1420" y="1898"/>
                </a:lnTo>
                <a:lnTo>
                  <a:pt x="1416" y="1898"/>
                </a:lnTo>
                <a:lnTo>
                  <a:pt x="1416" y="1886"/>
                </a:lnTo>
                <a:lnTo>
                  <a:pt x="1396" y="1886"/>
                </a:lnTo>
                <a:lnTo>
                  <a:pt x="1396" y="1882"/>
                </a:lnTo>
                <a:lnTo>
                  <a:pt x="1372" y="1882"/>
                </a:lnTo>
                <a:lnTo>
                  <a:pt x="1372" y="1886"/>
                </a:lnTo>
                <a:lnTo>
                  <a:pt x="1343" y="1886"/>
                </a:lnTo>
                <a:lnTo>
                  <a:pt x="1343" y="1882"/>
                </a:lnTo>
                <a:lnTo>
                  <a:pt x="1340" y="1882"/>
                </a:lnTo>
                <a:lnTo>
                  <a:pt x="1332" y="1895"/>
                </a:lnTo>
                <a:lnTo>
                  <a:pt x="1256" y="1898"/>
                </a:lnTo>
                <a:lnTo>
                  <a:pt x="1252" y="1893"/>
                </a:lnTo>
                <a:lnTo>
                  <a:pt x="1249" y="1891"/>
                </a:lnTo>
                <a:lnTo>
                  <a:pt x="1245" y="1889"/>
                </a:lnTo>
                <a:lnTo>
                  <a:pt x="1243" y="1889"/>
                </a:lnTo>
                <a:lnTo>
                  <a:pt x="1240" y="1886"/>
                </a:lnTo>
                <a:lnTo>
                  <a:pt x="1240" y="1878"/>
                </a:lnTo>
                <a:lnTo>
                  <a:pt x="1232" y="1875"/>
                </a:lnTo>
                <a:lnTo>
                  <a:pt x="1223" y="1835"/>
                </a:lnTo>
                <a:lnTo>
                  <a:pt x="1216" y="1829"/>
                </a:lnTo>
                <a:lnTo>
                  <a:pt x="1216" y="1822"/>
                </a:lnTo>
                <a:lnTo>
                  <a:pt x="1209" y="1818"/>
                </a:lnTo>
                <a:lnTo>
                  <a:pt x="1209" y="1811"/>
                </a:lnTo>
                <a:lnTo>
                  <a:pt x="1203" y="1811"/>
                </a:lnTo>
                <a:lnTo>
                  <a:pt x="1203" y="1802"/>
                </a:lnTo>
                <a:lnTo>
                  <a:pt x="1176" y="1778"/>
                </a:lnTo>
                <a:lnTo>
                  <a:pt x="1100" y="1775"/>
                </a:lnTo>
                <a:lnTo>
                  <a:pt x="1100" y="1778"/>
                </a:lnTo>
                <a:lnTo>
                  <a:pt x="1016" y="1791"/>
                </a:lnTo>
                <a:lnTo>
                  <a:pt x="1016" y="1802"/>
                </a:lnTo>
                <a:lnTo>
                  <a:pt x="1012" y="1804"/>
                </a:lnTo>
                <a:lnTo>
                  <a:pt x="1009" y="1807"/>
                </a:lnTo>
                <a:lnTo>
                  <a:pt x="1007" y="1807"/>
                </a:lnTo>
                <a:lnTo>
                  <a:pt x="1003" y="1809"/>
                </a:lnTo>
                <a:lnTo>
                  <a:pt x="1000" y="1809"/>
                </a:lnTo>
                <a:lnTo>
                  <a:pt x="996" y="1809"/>
                </a:lnTo>
                <a:lnTo>
                  <a:pt x="989" y="1811"/>
                </a:lnTo>
                <a:lnTo>
                  <a:pt x="989" y="1815"/>
                </a:lnTo>
                <a:lnTo>
                  <a:pt x="943" y="1818"/>
                </a:lnTo>
                <a:lnTo>
                  <a:pt x="940" y="1826"/>
                </a:lnTo>
                <a:lnTo>
                  <a:pt x="923" y="1829"/>
                </a:lnTo>
                <a:lnTo>
                  <a:pt x="920" y="1838"/>
                </a:lnTo>
                <a:lnTo>
                  <a:pt x="903" y="1842"/>
                </a:lnTo>
                <a:lnTo>
                  <a:pt x="903" y="1846"/>
                </a:lnTo>
                <a:lnTo>
                  <a:pt x="869" y="1851"/>
                </a:lnTo>
                <a:lnTo>
                  <a:pt x="869" y="1855"/>
                </a:lnTo>
                <a:lnTo>
                  <a:pt x="860" y="1855"/>
                </a:lnTo>
                <a:lnTo>
                  <a:pt x="856" y="1862"/>
                </a:lnTo>
                <a:lnTo>
                  <a:pt x="841" y="1869"/>
                </a:lnTo>
                <a:lnTo>
                  <a:pt x="820" y="1871"/>
                </a:lnTo>
                <a:lnTo>
                  <a:pt x="809" y="1858"/>
                </a:lnTo>
                <a:lnTo>
                  <a:pt x="796" y="1856"/>
                </a:lnTo>
                <a:lnTo>
                  <a:pt x="781" y="1856"/>
                </a:lnTo>
                <a:lnTo>
                  <a:pt x="763" y="1855"/>
                </a:lnTo>
                <a:lnTo>
                  <a:pt x="763" y="1851"/>
                </a:lnTo>
                <a:lnTo>
                  <a:pt x="740" y="1851"/>
                </a:lnTo>
                <a:lnTo>
                  <a:pt x="736" y="1842"/>
                </a:lnTo>
                <a:lnTo>
                  <a:pt x="729" y="1840"/>
                </a:lnTo>
                <a:lnTo>
                  <a:pt x="714" y="1840"/>
                </a:lnTo>
                <a:lnTo>
                  <a:pt x="701" y="1840"/>
                </a:lnTo>
                <a:lnTo>
                  <a:pt x="692" y="1842"/>
                </a:lnTo>
                <a:lnTo>
                  <a:pt x="689" y="1851"/>
                </a:lnTo>
                <a:lnTo>
                  <a:pt x="663" y="1851"/>
                </a:lnTo>
                <a:lnTo>
                  <a:pt x="663" y="1846"/>
                </a:lnTo>
                <a:lnTo>
                  <a:pt x="652" y="1851"/>
                </a:lnTo>
                <a:lnTo>
                  <a:pt x="652" y="1855"/>
                </a:lnTo>
                <a:lnTo>
                  <a:pt x="629" y="1855"/>
                </a:lnTo>
                <a:lnTo>
                  <a:pt x="629" y="1858"/>
                </a:lnTo>
                <a:lnTo>
                  <a:pt x="620" y="1858"/>
                </a:lnTo>
                <a:lnTo>
                  <a:pt x="616" y="1866"/>
                </a:lnTo>
                <a:lnTo>
                  <a:pt x="609" y="1866"/>
                </a:lnTo>
                <a:lnTo>
                  <a:pt x="609" y="1871"/>
                </a:lnTo>
                <a:lnTo>
                  <a:pt x="576" y="1875"/>
                </a:lnTo>
                <a:lnTo>
                  <a:pt x="576" y="1878"/>
                </a:lnTo>
                <a:lnTo>
                  <a:pt x="563" y="1878"/>
                </a:lnTo>
                <a:lnTo>
                  <a:pt x="560" y="1886"/>
                </a:lnTo>
                <a:lnTo>
                  <a:pt x="549" y="1886"/>
                </a:lnTo>
                <a:lnTo>
                  <a:pt x="549" y="1889"/>
                </a:lnTo>
                <a:lnTo>
                  <a:pt x="509" y="1895"/>
                </a:lnTo>
                <a:lnTo>
                  <a:pt x="509" y="1889"/>
                </a:lnTo>
                <a:lnTo>
                  <a:pt x="500" y="1889"/>
                </a:lnTo>
                <a:lnTo>
                  <a:pt x="496" y="1882"/>
                </a:lnTo>
                <a:lnTo>
                  <a:pt x="483" y="1882"/>
                </a:lnTo>
                <a:lnTo>
                  <a:pt x="480" y="1875"/>
                </a:lnTo>
                <a:lnTo>
                  <a:pt x="472" y="1875"/>
                </a:lnTo>
                <a:lnTo>
                  <a:pt x="469" y="1866"/>
                </a:lnTo>
                <a:lnTo>
                  <a:pt x="460" y="1866"/>
                </a:lnTo>
                <a:lnTo>
                  <a:pt x="456" y="1858"/>
                </a:lnTo>
                <a:lnTo>
                  <a:pt x="449" y="1858"/>
                </a:lnTo>
                <a:lnTo>
                  <a:pt x="443" y="1851"/>
                </a:lnTo>
                <a:lnTo>
                  <a:pt x="429" y="1846"/>
                </a:lnTo>
                <a:lnTo>
                  <a:pt x="420" y="1835"/>
                </a:lnTo>
                <a:lnTo>
                  <a:pt x="412" y="1835"/>
                </a:lnTo>
                <a:lnTo>
                  <a:pt x="372" y="1791"/>
                </a:lnTo>
                <a:lnTo>
                  <a:pt x="363" y="1791"/>
                </a:lnTo>
                <a:lnTo>
                  <a:pt x="360" y="1782"/>
                </a:lnTo>
                <a:lnTo>
                  <a:pt x="349" y="1778"/>
                </a:lnTo>
                <a:lnTo>
                  <a:pt x="349" y="1775"/>
                </a:lnTo>
                <a:lnTo>
                  <a:pt x="332" y="1769"/>
                </a:lnTo>
                <a:lnTo>
                  <a:pt x="329" y="1762"/>
                </a:lnTo>
                <a:lnTo>
                  <a:pt x="316" y="1762"/>
                </a:lnTo>
                <a:lnTo>
                  <a:pt x="309" y="1742"/>
                </a:lnTo>
                <a:lnTo>
                  <a:pt x="300" y="1742"/>
                </a:lnTo>
                <a:lnTo>
                  <a:pt x="300" y="1738"/>
                </a:lnTo>
                <a:lnTo>
                  <a:pt x="292" y="1738"/>
                </a:lnTo>
                <a:lnTo>
                  <a:pt x="289" y="1731"/>
                </a:lnTo>
                <a:lnTo>
                  <a:pt x="276" y="1731"/>
                </a:lnTo>
                <a:lnTo>
                  <a:pt x="269" y="1718"/>
                </a:lnTo>
                <a:lnTo>
                  <a:pt x="265" y="1716"/>
                </a:lnTo>
                <a:lnTo>
                  <a:pt x="261" y="1716"/>
                </a:lnTo>
                <a:lnTo>
                  <a:pt x="260" y="1716"/>
                </a:lnTo>
                <a:lnTo>
                  <a:pt x="258" y="1716"/>
                </a:lnTo>
                <a:lnTo>
                  <a:pt x="258" y="1716"/>
                </a:lnTo>
                <a:lnTo>
                  <a:pt x="256" y="1716"/>
                </a:lnTo>
                <a:lnTo>
                  <a:pt x="254" y="1715"/>
                </a:lnTo>
                <a:lnTo>
                  <a:pt x="254" y="1711"/>
                </a:lnTo>
                <a:lnTo>
                  <a:pt x="252" y="1706"/>
                </a:lnTo>
                <a:lnTo>
                  <a:pt x="240" y="1706"/>
                </a:lnTo>
                <a:lnTo>
                  <a:pt x="236" y="1689"/>
                </a:lnTo>
                <a:lnTo>
                  <a:pt x="232" y="1689"/>
                </a:lnTo>
                <a:lnTo>
                  <a:pt x="232" y="1678"/>
                </a:lnTo>
                <a:lnTo>
                  <a:pt x="216" y="1671"/>
                </a:lnTo>
                <a:lnTo>
                  <a:pt x="212" y="1622"/>
                </a:lnTo>
                <a:lnTo>
                  <a:pt x="216" y="1622"/>
                </a:lnTo>
                <a:lnTo>
                  <a:pt x="216" y="1618"/>
                </a:lnTo>
                <a:lnTo>
                  <a:pt x="209" y="1615"/>
                </a:lnTo>
                <a:lnTo>
                  <a:pt x="203" y="1602"/>
                </a:lnTo>
                <a:lnTo>
                  <a:pt x="192" y="1595"/>
                </a:lnTo>
                <a:lnTo>
                  <a:pt x="192" y="1582"/>
                </a:lnTo>
                <a:lnTo>
                  <a:pt x="189" y="1582"/>
                </a:lnTo>
                <a:lnTo>
                  <a:pt x="189" y="1578"/>
                </a:lnTo>
                <a:lnTo>
                  <a:pt x="185" y="1576"/>
                </a:lnTo>
                <a:lnTo>
                  <a:pt x="180" y="1575"/>
                </a:lnTo>
                <a:lnTo>
                  <a:pt x="176" y="1575"/>
                </a:lnTo>
                <a:lnTo>
                  <a:pt x="171" y="1573"/>
                </a:lnTo>
                <a:lnTo>
                  <a:pt x="169" y="1569"/>
                </a:lnTo>
                <a:lnTo>
                  <a:pt x="169" y="1562"/>
                </a:lnTo>
                <a:lnTo>
                  <a:pt x="149" y="1558"/>
                </a:lnTo>
                <a:lnTo>
                  <a:pt x="143" y="1547"/>
                </a:lnTo>
                <a:lnTo>
                  <a:pt x="140" y="1540"/>
                </a:lnTo>
                <a:lnTo>
                  <a:pt x="134" y="1531"/>
                </a:lnTo>
                <a:lnTo>
                  <a:pt x="132" y="1518"/>
                </a:lnTo>
                <a:lnTo>
                  <a:pt x="118" y="1511"/>
                </a:lnTo>
                <a:lnTo>
                  <a:pt x="111" y="1498"/>
                </a:lnTo>
                <a:lnTo>
                  <a:pt x="109" y="1478"/>
                </a:lnTo>
                <a:lnTo>
                  <a:pt x="107" y="1476"/>
                </a:lnTo>
                <a:lnTo>
                  <a:pt x="105" y="1476"/>
                </a:lnTo>
                <a:lnTo>
                  <a:pt x="105" y="1475"/>
                </a:lnTo>
                <a:lnTo>
                  <a:pt x="105" y="1475"/>
                </a:lnTo>
                <a:lnTo>
                  <a:pt x="105" y="1473"/>
                </a:lnTo>
                <a:lnTo>
                  <a:pt x="103" y="1469"/>
                </a:lnTo>
                <a:lnTo>
                  <a:pt x="92" y="1469"/>
                </a:lnTo>
                <a:lnTo>
                  <a:pt x="92" y="1478"/>
                </a:lnTo>
                <a:lnTo>
                  <a:pt x="72" y="1478"/>
                </a:lnTo>
                <a:lnTo>
                  <a:pt x="69" y="1462"/>
                </a:lnTo>
                <a:lnTo>
                  <a:pt x="56" y="1458"/>
                </a:lnTo>
                <a:lnTo>
                  <a:pt x="54" y="1453"/>
                </a:lnTo>
                <a:lnTo>
                  <a:pt x="52" y="1449"/>
                </a:lnTo>
                <a:lnTo>
                  <a:pt x="51" y="1446"/>
                </a:lnTo>
                <a:lnTo>
                  <a:pt x="49" y="1444"/>
                </a:lnTo>
                <a:lnTo>
                  <a:pt x="45" y="1440"/>
                </a:lnTo>
                <a:lnTo>
                  <a:pt x="43" y="1435"/>
                </a:lnTo>
                <a:lnTo>
                  <a:pt x="29" y="1435"/>
                </a:lnTo>
                <a:lnTo>
                  <a:pt x="25" y="1416"/>
                </a:lnTo>
                <a:lnTo>
                  <a:pt x="23" y="1395"/>
                </a:lnTo>
                <a:lnTo>
                  <a:pt x="27" y="1386"/>
                </a:lnTo>
                <a:lnTo>
                  <a:pt x="27" y="1376"/>
                </a:lnTo>
                <a:lnTo>
                  <a:pt x="27" y="1366"/>
                </a:lnTo>
                <a:lnTo>
                  <a:pt x="29" y="1355"/>
                </a:lnTo>
                <a:lnTo>
                  <a:pt x="32" y="1355"/>
                </a:lnTo>
                <a:lnTo>
                  <a:pt x="34" y="1351"/>
                </a:lnTo>
                <a:lnTo>
                  <a:pt x="34" y="1347"/>
                </a:lnTo>
                <a:lnTo>
                  <a:pt x="36" y="1344"/>
                </a:lnTo>
                <a:lnTo>
                  <a:pt x="36" y="1338"/>
                </a:lnTo>
                <a:lnTo>
                  <a:pt x="23" y="1335"/>
                </a:lnTo>
                <a:lnTo>
                  <a:pt x="20" y="1322"/>
                </a:lnTo>
                <a:lnTo>
                  <a:pt x="14" y="1311"/>
                </a:lnTo>
                <a:lnTo>
                  <a:pt x="7" y="1302"/>
                </a:lnTo>
                <a:lnTo>
                  <a:pt x="3" y="1291"/>
                </a:lnTo>
                <a:lnTo>
                  <a:pt x="0" y="1275"/>
                </a:lnTo>
                <a:lnTo>
                  <a:pt x="14" y="1264"/>
                </a:lnTo>
                <a:lnTo>
                  <a:pt x="27" y="1251"/>
                </a:lnTo>
                <a:lnTo>
                  <a:pt x="36" y="1235"/>
                </a:lnTo>
                <a:lnTo>
                  <a:pt x="40" y="1235"/>
                </a:lnTo>
                <a:lnTo>
                  <a:pt x="43" y="1209"/>
                </a:lnTo>
                <a:lnTo>
                  <a:pt x="49" y="1209"/>
                </a:lnTo>
                <a:lnTo>
                  <a:pt x="52" y="1166"/>
                </a:lnTo>
                <a:lnTo>
                  <a:pt x="60" y="1162"/>
                </a:lnTo>
                <a:lnTo>
                  <a:pt x="63" y="1142"/>
                </a:lnTo>
                <a:lnTo>
                  <a:pt x="69" y="1142"/>
                </a:lnTo>
                <a:lnTo>
                  <a:pt x="69" y="1135"/>
                </a:lnTo>
                <a:lnTo>
                  <a:pt x="72" y="1135"/>
                </a:lnTo>
                <a:lnTo>
                  <a:pt x="78" y="1113"/>
                </a:lnTo>
                <a:lnTo>
                  <a:pt x="76" y="1089"/>
                </a:lnTo>
                <a:lnTo>
                  <a:pt x="72" y="1066"/>
                </a:lnTo>
                <a:lnTo>
                  <a:pt x="72" y="1049"/>
                </a:lnTo>
                <a:lnTo>
                  <a:pt x="56" y="1038"/>
                </a:lnTo>
                <a:lnTo>
                  <a:pt x="60" y="1002"/>
                </a:lnTo>
                <a:lnTo>
                  <a:pt x="63" y="1002"/>
                </a:lnTo>
                <a:lnTo>
                  <a:pt x="63" y="995"/>
                </a:lnTo>
                <a:lnTo>
                  <a:pt x="69" y="995"/>
                </a:lnTo>
                <a:lnTo>
                  <a:pt x="69" y="982"/>
                </a:lnTo>
                <a:lnTo>
                  <a:pt x="67" y="971"/>
                </a:lnTo>
                <a:lnTo>
                  <a:pt x="63" y="962"/>
                </a:lnTo>
                <a:lnTo>
                  <a:pt x="52" y="962"/>
                </a:lnTo>
                <a:lnTo>
                  <a:pt x="52" y="955"/>
                </a:lnTo>
                <a:lnTo>
                  <a:pt x="51" y="956"/>
                </a:lnTo>
                <a:lnTo>
                  <a:pt x="49" y="956"/>
                </a:lnTo>
                <a:lnTo>
                  <a:pt x="49" y="956"/>
                </a:lnTo>
                <a:lnTo>
                  <a:pt x="49" y="958"/>
                </a:lnTo>
                <a:lnTo>
                  <a:pt x="49" y="958"/>
                </a:lnTo>
                <a:lnTo>
                  <a:pt x="49" y="962"/>
                </a:lnTo>
                <a:lnTo>
                  <a:pt x="23" y="962"/>
                </a:lnTo>
                <a:lnTo>
                  <a:pt x="29" y="902"/>
                </a:lnTo>
                <a:lnTo>
                  <a:pt x="36" y="902"/>
                </a:lnTo>
                <a:lnTo>
                  <a:pt x="36" y="871"/>
                </a:lnTo>
                <a:lnTo>
                  <a:pt x="63" y="849"/>
                </a:lnTo>
                <a:lnTo>
                  <a:pt x="69" y="831"/>
                </a:lnTo>
                <a:lnTo>
                  <a:pt x="72" y="831"/>
                </a:lnTo>
                <a:lnTo>
                  <a:pt x="76" y="815"/>
                </a:lnTo>
                <a:lnTo>
                  <a:pt x="80" y="815"/>
                </a:lnTo>
                <a:lnTo>
                  <a:pt x="80" y="802"/>
                </a:lnTo>
                <a:lnTo>
                  <a:pt x="89" y="798"/>
                </a:lnTo>
                <a:lnTo>
                  <a:pt x="92" y="769"/>
                </a:lnTo>
                <a:lnTo>
                  <a:pt x="92" y="769"/>
                </a:lnTo>
                <a:lnTo>
                  <a:pt x="94" y="767"/>
                </a:lnTo>
                <a:lnTo>
                  <a:pt x="96" y="767"/>
                </a:lnTo>
                <a:lnTo>
                  <a:pt x="98" y="766"/>
                </a:lnTo>
                <a:lnTo>
                  <a:pt x="98" y="764"/>
                </a:lnTo>
                <a:lnTo>
                  <a:pt x="100" y="758"/>
                </a:lnTo>
                <a:lnTo>
                  <a:pt x="109" y="758"/>
                </a:lnTo>
                <a:lnTo>
                  <a:pt x="149" y="715"/>
                </a:lnTo>
                <a:lnTo>
                  <a:pt x="156" y="709"/>
                </a:lnTo>
                <a:lnTo>
                  <a:pt x="156" y="675"/>
                </a:lnTo>
                <a:lnTo>
                  <a:pt x="160" y="675"/>
                </a:lnTo>
                <a:lnTo>
                  <a:pt x="163" y="658"/>
                </a:lnTo>
                <a:lnTo>
                  <a:pt x="172" y="655"/>
                </a:lnTo>
                <a:lnTo>
                  <a:pt x="172" y="646"/>
                </a:lnTo>
                <a:lnTo>
                  <a:pt x="176" y="646"/>
                </a:lnTo>
                <a:lnTo>
                  <a:pt x="176" y="629"/>
                </a:lnTo>
                <a:lnTo>
                  <a:pt x="180" y="629"/>
                </a:lnTo>
                <a:lnTo>
                  <a:pt x="183" y="626"/>
                </a:lnTo>
                <a:lnTo>
                  <a:pt x="187" y="624"/>
                </a:lnTo>
                <a:lnTo>
                  <a:pt x="191" y="624"/>
                </a:lnTo>
                <a:lnTo>
                  <a:pt x="194" y="624"/>
                </a:lnTo>
                <a:lnTo>
                  <a:pt x="196" y="624"/>
                </a:lnTo>
                <a:lnTo>
                  <a:pt x="200" y="624"/>
                </a:lnTo>
                <a:lnTo>
                  <a:pt x="203" y="622"/>
                </a:lnTo>
                <a:lnTo>
                  <a:pt x="212" y="611"/>
                </a:lnTo>
                <a:lnTo>
                  <a:pt x="220" y="611"/>
                </a:lnTo>
                <a:lnTo>
                  <a:pt x="223" y="602"/>
                </a:lnTo>
                <a:lnTo>
                  <a:pt x="229" y="602"/>
                </a:lnTo>
                <a:lnTo>
                  <a:pt x="229" y="595"/>
                </a:lnTo>
                <a:lnTo>
                  <a:pt x="236" y="589"/>
                </a:lnTo>
                <a:lnTo>
                  <a:pt x="236" y="582"/>
                </a:lnTo>
                <a:lnTo>
                  <a:pt x="243" y="578"/>
                </a:lnTo>
                <a:lnTo>
                  <a:pt x="243" y="558"/>
                </a:lnTo>
                <a:lnTo>
                  <a:pt x="249" y="558"/>
                </a:lnTo>
                <a:lnTo>
                  <a:pt x="251" y="555"/>
                </a:lnTo>
                <a:lnTo>
                  <a:pt x="252" y="551"/>
                </a:lnTo>
                <a:lnTo>
                  <a:pt x="254" y="549"/>
                </a:lnTo>
                <a:lnTo>
                  <a:pt x="254" y="544"/>
                </a:lnTo>
                <a:lnTo>
                  <a:pt x="256" y="538"/>
                </a:lnTo>
                <a:lnTo>
                  <a:pt x="280" y="531"/>
                </a:lnTo>
                <a:lnTo>
                  <a:pt x="280" y="526"/>
                </a:lnTo>
                <a:lnTo>
                  <a:pt x="320" y="522"/>
                </a:lnTo>
                <a:lnTo>
                  <a:pt x="320" y="518"/>
                </a:lnTo>
                <a:lnTo>
                  <a:pt x="329" y="518"/>
                </a:lnTo>
                <a:lnTo>
                  <a:pt x="329" y="515"/>
                </a:lnTo>
                <a:lnTo>
                  <a:pt x="349" y="509"/>
                </a:lnTo>
                <a:lnTo>
                  <a:pt x="372" y="482"/>
                </a:lnTo>
                <a:lnTo>
                  <a:pt x="389" y="478"/>
                </a:lnTo>
                <a:lnTo>
                  <a:pt x="443" y="415"/>
                </a:lnTo>
                <a:lnTo>
                  <a:pt x="441" y="398"/>
                </a:lnTo>
                <a:lnTo>
                  <a:pt x="436" y="380"/>
                </a:lnTo>
                <a:lnTo>
                  <a:pt x="434" y="362"/>
                </a:lnTo>
                <a:lnTo>
                  <a:pt x="436" y="342"/>
                </a:lnTo>
                <a:lnTo>
                  <a:pt x="445" y="320"/>
                </a:lnTo>
                <a:lnTo>
                  <a:pt x="460" y="302"/>
                </a:lnTo>
                <a:lnTo>
                  <a:pt x="472" y="295"/>
                </a:lnTo>
                <a:lnTo>
                  <a:pt x="472" y="271"/>
                </a:lnTo>
                <a:lnTo>
                  <a:pt x="476" y="271"/>
                </a:lnTo>
                <a:lnTo>
                  <a:pt x="496" y="246"/>
                </a:lnTo>
                <a:lnTo>
                  <a:pt x="503" y="246"/>
                </a:lnTo>
                <a:lnTo>
                  <a:pt x="520" y="226"/>
                </a:lnTo>
                <a:lnTo>
                  <a:pt x="529" y="226"/>
                </a:lnTo>
                <a:lnTo>
                  <a:pt x="529" y="222"/>
                </a:lnTo>
                <a:lnTo>
                  <a:pt x="536" y="222"/>
                </a:lnTo>
                <a:lnTo>
                  <a:pt x="536" y="218"/>
                </a:lnTo>
                <a:lnTo>
                  <a:pt x="549" y="218"/>
                </a:lnTo>
                <a:lnTo>
                  <a:pt x="549" y="215"/>
                </a:lnTo>
                <a:lnTo>
                  <a:pt x="563" y="209"/>
                </a:lnTo>
                <a:lnTo>
                  <a:pt x="563" y="206"/>
                </a:lnTo>
                <a:lnTo>
                  <a:pt x="583" y="202"/>
                </a:lnTo>
                <a:lnTo>
                  <a:pt x="589" y="195"/>
                </a:lnTo>
                <a:lnTo>
                  <a:pt x="596" y="195"/>
                </a:lnTo>
                <a:lnTo>
                  <a:pt x="603" y="182"/>
                </a:lnTo>
                <a:lnTo>
                  <a:pt x="609" y="182"/>
                </a:lnTo>
                <a:lnTo>
                  <a:pt x="609" y="175"/>
                </a:lnTo>
                <a:lnTo>
                  <a:pt x="620" y="166"/>
                </a:lnTo>
                <a:lnTo>
                  <a:pt x="620" y="158"/>
                </a:lnTo>
                <a:lnTo>
                  <a:pt x="623" y="158"/>
                </a:lnTo>
                <a:lnTo>
                  <a:pt x="623" y="149"/>
                </a:lnTo>
                <a:lnTo>
                  <a:pt x="629" y="149"/>
                </a:lnTo>
                <a:lnTo>
                  <a:pt x="629" y="142"/>
                </a:lnTo>
                <a:lnTo>
                  <a:pt x="632" y="142"/>
                </a:lnTo>
                <a:lnTo>
                  <a:pt x="632" y="135"/>
                </a:lnTo>
                <a:lnTo>
                  <a:pt x="640" y="131"/>
                </a:lnTo>
                <a:lnTo>
                  <a:pt x="640" y="122"/>
                </a:lnTo>
                <a:lnTo>
                  <a:pt x="643" y="122"/>
                </a:lnTo>
                <a:lnTo>
                  <a:pt x="643" y="115"/>
                </a:lnTo>
                <a:lnTo>
                  <a:pt x="649" y="115"/>
                </a:lnTo>
                <a:lnTo>
                  <a:pt x="649" y="106"/>
                </a:lnTo>
                <a:lnTo>
                  <a:pt x="652" y="106"/>
                </a:lnTo>
                <a:lnTo>
                  <a:pt x="652" y="98"/>
                </a:lnTo>
                <a:lnTo>
                  <a:pt x="656" y="98"/>
                </a:lnTo>
                <a:lnTo>
                  <a:pt x="660" y="86"/>
                </a:lnTo>
                <a:lnTo>
                  <a:pt x="700" y="82"/>
                </a:lnTo>
                <a:lnTo>
                  <a:pt x="705" y="93"/>
                </a:lnTo>
                <a:lnTo>
                  <a:pt x="712" y="106"/>
                </a:lnTo>
                <a:lnTo>
                  <a:pt x="720" y="115"/>
                </a:lnTo>
                <a:lnTo>
                  <a:pt x="723" y="116"/>
                </a:lnTo>
                <a:lnTo>
                  <a:pt x="725" y="116"/>
                </a:lnTo>
                <a:lnTo>
                  <a:pt x="729" y="116"/>
                </a:lnTo>
                <a:lnTo>
                  <a:pt x="731" y="118"/>
                </a:lnTo>
                <a:lnTo>
                  <a:pt x="732" y="118"/>
                </a:lnTo>
                <a:lnTo>
                  <a:pt x="736" y="122"/>
                </a:lnTo>
                <a:lnTo>
                  <a:pt x="776" y="118"/>
                </a:lnTo>
                <a:lnTo>
                  <a:pt x="776" y="122"/>
                </a:lnTo>
                <a:lnTo>
                  <a:pt x="792" y="122"/>
                </a:lnTo>
                <a:lnTo>
                  <a:pt x="796" y="115"/>
                </a:lnTo>
                <a:lnTo>
                  <a:pt x="811" y="111"/>
                </a:lnTo>
                <a:lnTo>
                  <a:pt x="829" y="111"/>
                </a:lnTo>
                <a:lnTo>
                  <a:pt x="831" y="113"/>
                </a:lnTo>
                <a:lnTo>
                  <a:pt x="832" y="116"/>
                </a:lnTo>
                <a:lnTo>
                  <a:pt x="832" y="118"/>
                </a:lnTo>
                <a:lnTo>
                  <a:pt x="834" y="122"/>
                </a:lnTo>
                <a:lnTo>
                  <a:pt x="836" y="126"/>
                </a:lnTo>
                <a:lnTo>
                  <a:pt x="856" y="124"/>
                </a:lnTo>
                <a:lnTo>
                  <a:pt x="872" y="120"/>
                </a:lnTo>
                <a:lnTo>
                  <a:pt x="889" y="115"/>
                </a:lnTo>
                <a:lnTo>
                  <a:pt x="891" y="109"/>
                </a:lnTo>
                <a:lnTo>
                  <a:pt x="894" y="107"/>
                </a:lnTo>
                <a:lnTo>
                  <a:pt x="896" y="104"/>
                </a:lnTo>
                <a:lnTo>
                  <a:pt x="898" y="100"/>
                </a:lnTo>
                <a:lnTo>
                  <a:pt x="900" y="95"/>
                </a:lnTo>
                <a:lnTo>
                  <a:pt x="916" y="91"/>
                </a:lnTo>
                <a:lnTo>
                  <a:pt x="932" y="86"/>
                </a:lnTo>
                <a:lnTo>
                  <a:pt x="932" y="82"/>
                </a:lnTo>
                <a:lnTo>
                  <a:pt x="960" y="82"/>
                </a:lnTo>
                <a:lnTo>
                  <a:pt x="972" y="66"/>
                </a:lnTo>
                <a:lnTo>
                  <a:pt x="983" y="66"/>
                </a:lnTo>
                <a:lnTo>
                  <a:pt x="992" y="55"/>
                </a:lnTo>
                <a:lnTo>
                  <a:pt x="1012" y="55"/>
                </a:lnTo>
                <a:lnTo>
                  <a:pt x="1012" y="51"/>
                </a:lnTo>
                <a:lnTo>
                  <a:pt x="1023" y="51"/>
                </a:lnTo>
                <a:lnTo>
                  <a:pt x="1023" y="46"/>
                </a:lnTo>
                <a:lnTo>
                  <a:pt x="1032" y="46"/>
                </a:lnTo>
                <a:lnTo>
                  <a:pt x="1032" y="42"/>
                </a:lnTo>
                <a:lnTo>
                  <a:pt x="1096" y="42"/>
                </a:lnTo>
                <a:lnTo>
                  <a:pt x="1103" y="29"/>
                </a:lnTo>
                <a:lnTo>
                  <a:pt x="1209" y="26"/>
                </a:lnTo>
                <a:lnTo>
                  <a:pt x="1249" y="35"/>
                </a:lnTo>
                <a:lnTo>
                  <a:pt x="1249" y="29"/>
                </a:lnTo>
                <a:lnTo>
                  <a:pt x="1269" y="29"/>
                </a:lnTo>
                <a:lnTo>
                  <a:pt x="1272" y="22"/>
                </a:lnTo>
                <a:lnTo>
                  <a:pt x="1289" y="16"/>
                </a:lnTo>
                <a:lnTo>
                  <a:pt x="1312" y="15"/>
                </a:lnTo>
                <a:lnTo>
                  <a:pt x="1316" y="26"/>
                </a:lnTo>
                <a:lnTo>
                  <a:pt x="1320" y="26"/>
                </a:lnTo>
                <a:lnTo>
                  <a:pt x="1323" y="24"/>
                </a:lnTo>
                <a:lnTo>
                  <a:pt x="1325" y="24"/>
                </a:lnTo>
                <a:lnTo>
                  <a:pt x="1325" y="22"/>
                </a:lnTo>
                <a:lnTo>
                  <a:pt x="1327" y="18"/>
                </a:lnTo>
                <a:lnTo>
                  <a:pt x="1329" y="15"/>
                </a:lnTo>
                <a:lnTo>
                  <a:pt x="1356" y="15"/>
                </a:lnTo>
                <a:lnTo>
                  <a:pt x="1356" y="18"/>
                </a:lnTo>
                <a:lnTo>
                  <a:pt x="1365" y="22"/>
                </a:lnTo>
                <a:lnTo>
                  <a:pt x="1380" y="26"/>
                </a:lnTo>
                <a:lnTo>
                  <a:pt x="1394" y="27"/>
                </a:lnTo>
                <a:lnTo>
                  <a:pt x="1409" y="26"/>
                </a:lnTo>
                <a:lnTo>
                  <a:pt x="1412" y="18"/>
                </a:lnTo>
                <a:lnTo>
                  <a:pt x="1436" y="15"/>
                </a:lnTo>
                <a:lnTo>
                  <a:pt x="1436" y="9"/>
                </a:lnTo>
                <a:lnTo>
                  <a:pt x="1443" y="7"/>
                </a:lnTo>
                <a:lnTo>
                  <a:pt x="1456" y="4"/>
                </a:lnTo>
                <a:lnTo>
                  <a:pt x="1469" y="0"/>
                </a:lnTo>
                <a:close/>
              </a:path>
            </a:pathLst>
          </a:custGeom>
          <a:solidFill>
            <a:schemeClr val="accent3">
              <a:alpha val="60000"/>
            </a:schemeClr>
          </a:solidFill>
          <a:ln w="3175"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23477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0"/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Формат ВОУД  для </a:t>
            </a:r>
            <a:r>
              <a:rPr lang="kk-K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4 класса</a:t>
            </a:r>
          </a:p>
          <a:p>
            <a:pPr lvl="0" algn="ctr" latinLnBrk="0">
              <a:defRPr/>
            </a:pPr>
            <a:r>
              <a:rPr lang="kk-KZ" sz="1500" dirty="0">
                <a:solidFill>
                  <a:prstClr val="black"/>
                </a:solidFill>
                <a:latin typeface="Trebuchet MS"/>
                <a:cs typeface="Arial" pitchFamily="34" charset="0"/>
              </a:rPr>
              <a:t>В тест включены учебные</a:t>
            </a:r>
            <a:r>
              <a:rPr lang="en-US" sz="1500" dirty="0">
                <a:solidFill>
                  <a:prstClr val="black"/>
                </a:solidFill>
                <a:latin typeface="Trebuchet MS"/>
                <a:cs typeface="Arial" pitchFamily="34" charset="0"/>
              </a:rPr>
              <a:t> </a:t>
            </a:r>
            <a:r>
              <a:rPr lang="kk-KZ" sz="1500" dirty="0">
                <a:solidFill>
                  <a:prstClr val="black"/>
                </a:solidFill>
                <a:latin typeface="Trebuchet MS"/>
                <a:cs typeface="Arial" pitchFamily="34" charset="0"/>
              </a:rPr>
              <a:t>материалы в соответствии с </a:t>
            </a:r>
            <a:r>
              <a:rPr lang="en-US" sz="1500" dirty="0">
                <a:solidFill>
                  <a:prstClr val="black"/>
                </a:solidFill>
                <a:latin typeface="Trebuchet MS"/>
                <a:cs typeface="Arial" pitchFamily="34" charset="0"/>
              </a:rPr>
              <a:t>  </a:t>
            </a:r>
            <a:r>
              <a:rPr lang="kk-KZ" sz="1500" dirty="0">
                <a:solidFill>
                  <a:prstClr val="black"/>
                </a:solidFill>
                <a:latin typeface="Trebuchet MS"/>
                <a:cs typeface="Arial" pitchFamily="34" charset="0"/>
              </a:rPr>
              <a:t>учебной программой начального образования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11560" y="1203616"/>
            <a:ext cx="820891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00050" latinLnBrk="0">
              <a:lnSpc>
                <a:spcPct val="90000"/>
              </a:lnSpc>
              <a:defRPr/>
            </a:pPr>
            <a:r>
              <a:rPr lang="ru-RU" sz="15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ВОУД в 4 классах проводится по </a:t>
            </a:r>
            <a:r>
              <a:rPr lang="ru-RU" sz="1500" dirty="0" smtClean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2-м </a:t>
            </a:r>
            <a:r>
              <a:rPr lang="ru-RU" sz="15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предметам, ежегодно определяемым уполномоченным органом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0246" y="1779665"/>
            <a:ext cx="543333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00" dirty="0" smtClean="0">
                <a:cs typeface="Arial" panose="020B0604020202020204" pitchFamily="34" charset="0"/>
              </a:rPr>
              <a:t>Общее время тестирования - 70 минут </a:t>
            </a:r>
            <a:r>
              <a:rPr lang="en-US" sz="1500" dirty="0" smtClean="0">
                <a:cs typeface="Arial" panose="020B0604020202020204" pitchFamily="34" charset="0"/>
              </a:rPr>
              <a:t> </a:t>
            </a:r>
            <a:r>
              <a:rPr lang="ru-RU" sz="1500" dirty="0" smtClean="0">
                <a:cs typeface="Arial" panose="020B0604020202020204" pitchFamily="34" charset="0"/>
              </a:rPr>
              <a:t>(1 час 10 минут</a:t>
            </a:r>
            <a:r>
              <a:rPr lang="ru-RU" sz="1600" dirty="0" smtClean="0"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9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2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198" b="71901" l="85208" r="93854">
                        <a14:foregroundMark x1="89167" y1="66322" x2="89167" y2="66322"/>
                        <a14:foregroundMark x1="89479" y1="61570" x2="89479" y2="61570"/>
                        <a14:foregroundMark x1="87604" y1="60331" x2="87604" y2="60331"/>
                        <a14:foregroundMark x1="90938" y1="63843" x2="90938" y2="63843"/>
                        <a14:foregroundMark x1="91146" y1="60950" x2="91146" y2="60950"/>
                        <a14:foregroundMark x1="88021" y1="62810" x2="88021" y2="62810"/>
                        <a14:foregroundMark x1="88021" y1="62810" x2="88021" y2="62810"/>
                        <a14:foregroundMark x1="88854" y1="66322" x2="88854" y2="66322"/>
                        <a14:foregroundMark x1="88854" y1="64050" x2="88854" y2="64050"/>
                        <a14:foregroundMark x1="90938" y1="66116" x2="90938" y2="66116"/>
                        <a14:foregroundMark x1="90104" y1="66736" x2="90104" y2="66736"/>
                        <a14:foregroundMark x1="89792" y1="59091" x2="89792" y2="59091"/>
                        <a14:foregroundMark x1="88646" y1="58678" x2="88646" y2="58678"/>
                        <a14:foregroundMark x1="89479" y1="63223" x2="89479" y2="63223"/>
                        <a14:foregroundMark x1="90417" y1="62810" x2="90417" y2="62810"/>
                        <a14:foregroundMark x1="89375" y1="64463" x2="89375" y2="64463"/>
                        <a14:foregroundMark x1="87917" y1="64463" x2="87917" y2="64463"/>
                        <a14:foregroundMark x1="86771" y1="64463" x2="86771" y2="6446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226" t="56101" r="5053" b="26313"/>
          <a:stretch/>
        </p:blipFill>
        <p:spPr bwMode="auto">
          <a:xfrm>
            <a:off x="85348" y="1718759"/>
            <a:ext cx="598220" cy="5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827584" y="2205448"/>
            <a:ext cx="4644008" cy="588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89000" latinLnBrk="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2 предмета</a:t>
            </a:r>
          </a:p>
          <a:p>
            <a:pPr lvl="0" defTabSz="889000" latinLnBrk="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500" dirty="0" smtClean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Всего тестовых заданий </a:t>
            </a:r>
            <a:r>
              <a:rPr lang="ru-RU" sz="1500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- 30</a:t>
            </a:r>
          </a:p>
        </p:txBody>
      </p:sp>
      <p:pic>
        <p:nvPicPr>
          <p:cNvPr id="31" name="Picture 2" descr="C:\Users\админ\Desktop\Слайд для ИИРна 2018 г\raskraska-shkolnie-prinadlezhnosti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04" y="2211711"/>
            <a:ext cx="617945" cy="576064"/>
          </a:xfrm>
          <a:prstGeom prst="rect">
            <a:avLst/>
          </a:prstGeom>
          <a:noFill/>
        </p:spPr>
      </p:pic>
      <p:sp>
        <p:nvSpPr>
          <p:cNvPr id="32" name="Прямоугольник 31"/>
          <p:cNvSpPr/>
          <p:nvPr/>
        </p:nvSpPr>
        <p:spPr>
          <a:xfrm>
            <a:off x="709421" y="2859785"/>
            <a:ext cx="585323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500" dirty="0" smtClean="0">
                <a:cs typeface="Arial" panose="020B0604020202020204" pitchFamily="34" charset="0"/>
              </a:rPr>
              <a:t>Количество  тестовых  заданий  по каждому предмету - 15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10333" y="3271004"/>
            <a:ext cx="728667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sz="1500" dirty="0">
                <a:cs typeface="Arial" panose="020B0604020202020204" pitchFamily="34" charset="0"/>
              </a:rPr>
              <a:t>С</a:t>
            </a:r>
            <a:r>
              <a:rPr lang="en-US" sz="1500" dirty="0">
                <a:cs typeface="Arial" panose="020B0604020202020204" pitchFamily="34" charset="0"/>
              </a:rPr>
              <a:t> </a:t>
            </a:r>
            <a:r>
              <a:rPr lang="ru-RU" sz="1500" dirty="0">
                <a:cs typeface="Arial" panose="020B0604020202020204" pitchFamily="34" charset="0"/>
              </a:rPr>
              <a:t>выбор</a:t>
            </a:r>
            <a:r>
              <a:rPr lang="kk-KZ" sz="1500" dirty="0">
                <a:cs typeface="Arial" panose="020B0604020202020204" pitchFamily="34" charset="0"/>
              </a:rPr>
              <a:t>ом</a:t>
            </a:r>
            <a:r>
              <a:rPr lang="ru-RU" sz="1500" dirty="0">
                <a:cs typeface="Arial" panose="020B0604020202020204" pitchFamily="34" charset="0"/>
              </a:rPr>
              <a:t> одного </a:t>
            </a:r>
            <a:r>
              <a:rPr lang="kk-KZ" sz="1500" dirty="0">
                <a:cs typeface="Arial" panose="020B0604020202020204" pitchFamily="34" charset="0"/>
              </a:rPr>
              <a:t>правильного </a:t>
            </a:r>
            <a:r>
              <a:rPr lang="ru-RU" sz="1500" dirty="0">
                <a:cs typeface="Arial" panose="020B0604020202020204" pitchFamily="34" charset="0"/>
              </a:rPr>
              <a:t>ответа из 4-х предложенных</a:t>
            </a:r>
          </a:p>
        </p:txBody>
      </p:sp>
      <p:pic>
        <p:nvPicPr>
          <p:cNvPr id="34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5" cstate="print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86" y="2859784"/>
            <a:ext cx="301978" cy="359714"/>
          </a:xfrm>
          <a:prstGeom prst="rect">
            <a:avLst/>
          </a:prstGeom>
          <a:noFill/>
          <a:ln>
            <a:solidFill>
              <a:srgbClr val="EEECE1">
                <a:lumMod val="5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5" cstate="print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88" y="3286744"/>
            <a:ext cx="311543" cy="359714"/>
          </a:xfrm>
          <a:prstGeom prst="rect">
            <a:avLst/>
          </a:prstGeom>
          <a:noFill/>
          <a:ln>
            <a:solidFill>
              <a:srgbClr val="EEECE1">
                <a:lumMod val="5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5" cstate="print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89" y="3719551"/>
            <a:ext cx="321761" cy="359714"/>
          </a:xfrm>
          <a:prstGeom prst="rect">
            <a:avLst/>
          </a:prstGeom>
          <a:noFill/>
          <a:ln>
            <a:solidFill>
              <a:srgbClr val="EEECE1">
                <a:lumMod val="5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699134" y="3714906"/>
            <a:ext cx="785818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lnSpc>
                <a:spcPct val="90000"/>
              </a:lnSpc>
            </a:pPr>
            <a:r>
              <a:rPr lang="kk-KZ" sz="1500" dirty="0">
                <a:cs typeface="Arial" panose="020B0604020202020204" pitchFamily="34" charset="0"/>
              </a:rPr>
              <a:t>За верное выполнение тестового задания с одним правильным ответом - 1 балл, за </a:t>
            </a:r>
            <a:endParaRPr lang="kk-KZ" sz="1500" dirty="0" smtClean="0">
              <a:cs typeface="Arial" panose="020B0604020202020204" pitchFamily="34" charset="0"/>
            </a:endParaRPr>
          </a:p>
          <a:p>
            <a:pPr marL="0" lvl="1" algn="just">
              <a:lnSpc>
                <a:spcPct val="90000"/>
              </a:lnSpc>
            </a:pPr>
            <a:r>
              <a:rPr lang="kk-KZ" sz="1500" dirty="0" smtClean="0">
                <a:cs typeface="Arial" panose="020B0604020202020204" pitchFamily="34" charset="0"/>
              </a:rPr>
              <a:t>неправильно </a:t>
            </a:r>
            <a:r>
              <a:rPr lang="kk-KZ" sz="1500" dirty="0">
                <a:cs typeface="Arial" panose="020B0604020202020204" pitchFamily="34" charset="0"/>
              </a:rPr>
              <a:t>выполненное </a:t>
            </a:r>
            <a:r>
              <a:rPr lang="kk-KZ" sz="1500" dirty="0" smtClean="0">
                <a:cs typeface="Arial" panose="020B0604020202020204" pitchFamily="34" charset="0"/>
              </a:rPr>
              <a:t>тестовое задание </a:t>
            </a:r>
            <a:r>
              <a:rPr lang="kk-KZ" sz="1500" dirty="0">
                <a:cs typeface="Arial" panose="020B0604020202020204" pitchFamily="34" charset="0"/>
              </a:rPr>
              <a:t>- 0 баллов;</a:t>
            </a:r>
            <a:endParaRPr lang="ru-RU" sz="1500" dirty="0">
              <a:cs typeface="Arial" panose="020B0604020202020204" pitchFamily="34" charset="0"/>
            </a:endParaRPr>
          </a:p>
        </p:txBody>
      </p:sp>
      <p:pic>
        <p:nvPicPr>
          <p:cNvPr id="38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5" cstate="print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89" y="4155928"/>
            <a:ext cx="321761" cy="359714"/>
          </a:xfrm>
          <a:prstGeom prst="rect">
            <a:avLst/>
          </a:prstGeom>
          <a:noFill/>
          <a:ln>
            <a:solidFill>
              <a:srgbClr val="EEECE1">
                <a:lumMod val="5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699134" y="4174216"/>
            <a:ext cx="456217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cs typeface="Arial" panose="020B0604020202020204" pitchFamily="34" charset="0"/>
              </a:rPr>
              <a:t>Максимальный балл по </a:t>
            </a:r>
            <a:r>
              <a:rPr lang="ru-RU" sz="1500" dirty="0" smtClean="0">
                <a:cs typeface="Arial" panose="020B0604020202020204" pitchFamily="34" charset="0"/>
              </a:rPr>
              <a:t>каждому предмету - 15</a:t>
            </a:r>
            <a:endParaRPr lang="ru-RU" sz="1500" dirty="0">
              <a:cs typeface="Arial" panose="020B0604020202020204" pitchFamily="34" charset="0"/>
            </a:endParaRPr>
          </a:p>
        </p:txBody>
      </p:sp>
      <p:pic>
        <p:nvPicPr>
          <p:cNvPr id="41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620" b="92149" l="28438" r="36979">
                        <a14:foregroundMark x1="31563" y1="81612" x2="31563" y2="81612"/>
                        <a14:foregroundMark x1="30938" y1="88017" x2="30938" y2="88017"/>
                        <a14:foregroundMark x1="31250" y1="80579" x2="31250" y2="80579"/>
                        <a14:foregroundMark x1="30938" y1="85950" x2="30938" y2="85950"/>
                        <a14:foregroundMark x1="32708" y1="87397" x2="32708" y2="87397"/>
                        <a14:foregroundMark x1="30729" y1="82231" x2="30729" y2="82231"/>
                        <a14:foregroundMark x1="31250" y1="84504" x2="31250" y2="84504"/>
                        <a14:foregroundMark x1="31563" y1="84504" x2="31563" y2="84504"/>
                        <a14:foregroundMark x1="31667" y1="79959" x2="31667" y2="79959"/>
                        <a14:foregroundMark x1="32500" y1="79959" x2="32500" y2="79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80" t="73907" r="61899" b="8507"/>
          <a:stretch/>
        </p:blipFill>
        <p:spPr bwMode="auto">
          <a:xfrm>
            <a:off x="-1460" y="967839"/>
            <a:ext cx="771835" cy="6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98" y="4581345"/>
            <a:ext cx="8016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753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539552" y="339502"/>
            <a:ext cx="8424936" cy="576064"/>
          </a:xfrm>
        </p:spPr>
        <p:txBody>
          <a:bodyPr/>
          <a:lstStyle/>
          <a:p>
            <a:r>
              <a:rPr lang="kk-KZ" sz="2000" b="1" dirty="0" smtClean="0"/>
              <a:t>Средний балл ВОУД 2018 года среди учащихся 4 классов</a:t>
            </a:r>
            <a:endParaRPr lang="ru-RU" sz="2000" b="1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433089335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4484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9832" y="5663"/>
            <a:ext cx="2376264" cy="5143500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Freeform 15"/>
          <p:cNvSpPr>
            <a:spLocks noEditPoints="1"/>
          </p:cNvSpPr>
          <p:nvPr/>
        </p:nvSpPr>
        <p:spPr bwMode="auto">
          <a:xfrm>
            <a:off x="6304182" y="195486"/>
            <a:ext cx="2872999" cy="2808312"/>
          </a:xfrm>
          <a:custGeom>
            <a:avLst/>
            <a:gdLst>
              <a:gd name="T0" fmla="*/ 2685 w 3729"/>
              <a:gd name="T1" fmla="*/ 507 h 4122"/>
              <a:gd name="T2" fmla="*/ 2661 w 3729"/>
              <a:gd name="T3" fmla="*/ 456 h 4122"/>
              <a:gd name="T4" fmla="*/ 1523 w 3729"/>
              <a:gd name="T5" fmla="*/ 69 h 4122"/>
              <a:gd name="T6" fmla="*/ 1572 w 3729"/>
              <a:gd name="T7" fmla="*/ 238 h 4122"/>
              <a:gd name="T8" fmla="*/ 1783 w 3729"/>
              <a:gd name="T9" fmla="*/ 335 h 4122"/>
              <a:gd name="T10" fmla="*/ 1951 w 3729"/>
              <a:gd name="T11" fmla="*/ 400 h 4122"/>
              <a:gd name="T12" fmla="*/ 2009 w 3729"/>
              <a:gd name="T13" fmla="*/ 278 h 4122"/>
              <a:gd name="T14" fmla="*/ 2176 w 3729"/>
              <a:gd name="T15" fmla="*/ 295 h 4122"/>
              <a:gd name="T16" fmla="*/ 2416 w 3729"/>
              <a:gd name="T17" fmla="*/ 362 h 4122"/>
              <a:gd name="T18" fmla="*/ 2612 w 3729"/>
              <a:gd name="T19" fmla="*/ 347 h 4122"/>
              <a:gd name="T20" fmla="*/ 2780 w 3729"/>
              <a:gd name="T21" fmla="*/ 509 h 4122"/>
              <a:gd name="T22" fmla="*/ 2772 w 3729"/>
              <a:gd name="T23" fmla="*/ 662 h 4122"/>
              <a:gd name="T24" fmla="*/ 2863 w 3729"/>
              <a:gd name="T25" fmla="*/ 831 h 4122"/>
              <a:gd name="T26" fmla="*/ 2949 w 3729"/>
              <a:gd name="T27" fmla="*/ 1031 h 4122"/>
              <a:gd name="T28" fmla="*/ 3078 w 3729"/>
              <a:gd name="T29" fmla="*/ 1226 h 4122"/>
              <a:gd name="T30" fmla="*/ 3289 w 3729"/>
              <a:gd name="T31" fmla="*/ 1406 h 4122"/>
              <a:gd name="T32" fmla="*/ 3320 w 3729"/>
              <a:gd name="T33" fmla="*/ 1506 h 4122"/>
              <a:gd name="T34" fmla="*/ 3552 w 3729"/>
              <a:gd name="T35" fmla="*/ 1486 h 4122"/>
              <a:gd name="T36" fmla="*/ 3725 w 3729"/>
              <a:gd name="T37" fmla="*/ 1511 h 4122"/>
              <a:gd name="T38" fmla="*/ 3672 w 3729"/>
              <a:gd name="T39" fmla="*/ 1675 h 4122"/>
              <a:gd name="T40" fmla="*/ 3612 w 3729"/>
              <a:gd name="T41" fmla="*/ 1811 h 4122"/>
              <a:gd name="T42" fmla="*/ 3460 w 3729"/>
              <a:gd name="T43" fmla="*/ 1998 h 4122"/>
              <a:gd name="T44" fmla="*/ 3252 w 3729"/>
              <a:gd name="T45" fmla="*/ 2178 h 4122"/>
              <a:gd name="T46" fmla="*/ 3083 w 3729"/>
              <a:gd name="T47" fmla="*/ 2411 h 4122"/>
              <a:gd name="T48" fmla="*/ 3154 w 3729"/>
              <a:gd name="T49" fmla="*/ 2731 h 4122"/>
              <a:gd name="T50" fmla="*/ 3152 w 3729"/>
              <a:gd name="T51" fmla="*/ 3018 h 4122"/>
              <a:gd name="T52" fmla="*/ 2923 w 3729"/>
              <a:gd name="T53" fmla="*/ 3191 h 4122"/>
              <a:gd name="T54" fmla="*/ 2840 w 3729"/>
              <a:gd name="T55" fmla="*/ 3315 h 4122"/>
              <a:gd name="T56" fmla="*/ 2849 w 3729"/>
              <a:gd name="T57" fmla="*/ 3515 h 4122"/>
              <a:gd name="T58" fmla="*/ 2712 w 3729"/>
              <a:gd name="T59" fmla="*/ 3622 h 4122"/>
              <a:gd name="T60" fmla="*/ 2623 w 3729"/>
              <a:gd name="T61" fmla="*/ 3811 h 4122"/>
              <a:gd name="T62" fmla="*/ 2440 w 3729"/>
              <a:gd name="T63" fmla="*/ 4009 h 4122"/>
              <a:gd name="T64" fmla="*/ 2203 w 3729"/>
              <a:gd name="T65" fmla="*/ 4073 h 4122"/>
              <a:gd name="T66" fmla="*/ 1967 w 3729"/>
              <a:gd name="T67" fmla="*/ 4102 h 4122"/>
              <a:gd name="T68" fmla="*/ 1892 w 3729"/>
              <a:gd name="T69" fmla="*/ 3989 h 4122"/>
              <a:gd name="T70" fmla="*/ 1849 w 3729"/>
              <a:gd name="T71" fmla="*/ 3802 h 4122"/>
              <a:gd name="T72" fmla="*/ 1740 w 3729"/>
              <a:gd name="T73" fmla="*/ 3606 h 4122"/>
              <a:gd name="T74" fmla="*/ 1689 w 3729"/>
              <a:gd name="T75" fmla="*/ 3366 h 4122"/>
              <a:gd name="T76" fmla="*/ 1583 w 3729"/>
              <a:gd name="T77" fmla="*/ 3175 h 4122"/>
              <a:gd name="T78" fmla="*/ 1609 w 3729"/>
              <a:gd name="T79" fmla="*/ 2911 h 4122"/>
              <a:gd name="T80" fmla="*/ 1656 w 3729"/>
              <a:gd name="T81" fmla="*/ 2706 h 4122"/>
              <a:gd name="T82" fmla="*/ 1589 w 3729"/>
              <a:gd name="T83" fmla="*/ 2426 h 4122"/>
              <a:gd name="T84" fmla="*/ 1429 w 3729"/>
              <a:gd name="T85" fmla="*/ 2218 h 4122"/>
              <a:gd name="T86" fmla="*/ 1463 w 3729"/>
              <a:gd name="T87" fmla="*/ 1969 h 4122"/>
              <a:gd name="T88" fmla="*/ 1256 w 3729"/>
              <a:gd name="T89" fmla="*/ 1898 h 4122"/>
              <a:gd name="T90" fmla="*/ 1003 w 3729"/>
              <a:gd name="T91" fmla="*/ 1809 h 4122"/>
              <a:gd name="T92" fmla="*/ 736 w 3729"/>
              <a:gd name="T93" fmla="*/ 1842 h 4122"/>
              <a:gd name="T94" fmla="*/ 509 w 3729"/>
              <a:gd name="T95" fmla="*/ 1889 h 4122"/>
              <a:gd name="T96" fmla="*/ 300 w 3729"/>
              <a:gd name="T97" fmla="*/ 1742 h 4122"/>
              <a:gd name="T98" fmla="*/ 209 w 3729"/>
              <a:gd name="T99" fmla="*/ 1615 h 4122"/>
              <a:gd name="T100" fmla="*/ 105 w 3729"/>
              <a:gd name="T101" fmla="*/ 1475 h 4122"/>
              <a:gd name="T102" fmla="*/ 34 w 3729"/>
              <a:gd name="T103" fmla="*/ 1347 h 4122"/>
              <a:gd name="T104" fmla="*/ 72 w 3729"/>
              <a:gd name="T105" fmla="*/ 1066 h 4122"/>
              <a:gd name="T106" fmla="*/ 69 w 3729"/>
              <a:gd name="T107" fmla="*/ 831 h 4122"/>
              <a:gd name="T108" fmla="*/ 180 w 3729"/>
              <a:gd name="T109" fmla="*/ 629 h 4122"/>
              <a:gd name="T110" fmla="*/ 280 w 3729"/>
              <a:gd name="T111" fmla="*/ 531 h 4122"/>
              <a:gd name="T112" fmla="*/ 529 w 3729"/>
              <a:gd name="T113" fmla="*/ 222 h 4122"/>
              <a:gd name="T114" fmla="*/ 643 w 3729"/>
              <a:gd name="T115" fmla="*/ 122 h 4122"/>
              <a:gd name="T116" fmla="*/ 829 w 3729"/>
              <a:gd name="T117" fmla="*/ 111 h 4122"/>
              <a:gd name="T118" fmla="*/ 1023 w 3729"/>
              <a:gd name="T119" fmla="*/ 51 h 4122"/>
              <a:gd name="T120" fmla="*/ 1380 w 3729"/>
              <a:gd name="T121" fmla="*/ 26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29" h="4122">
                <a:moveTo>
                  <a:pt x="2732" y="555"/>
                </a:moveTo>
                <a:lnTo>
                  <a:pt x="2736" y="558"/>
                </a:lnTo>
                <a:lnTo>
                  <a:pt x="2738" y="560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0"/>
                </a:lnTo>
                <a:lnTo>
                  <a:pt x="2740" y="558"/>
                </a:lnTo>
                <a:lnTo>
                  <a:pt x="2736" y="556"/>
                </a:lnTo>
                <a:lnTo>
                  <a:pt x="2734" y="555"/>
                </a:lnTo>
                <a:lnTo>
                  <a:pt x="2732" y="555"/>
                </a:lnTo>
                <a:close/>
                <a:moveTo>
                  <a:pt x="2703" y="531"/>
                </a:moveTo>
                <a:lnTo>
                  <a:pt x="2723" y="555"/>
                </a:lnTo>
                <a:lnTo>
                  <a:pt x="2729" y="555"/>
                </a:lnTo>
                <a:lnTo>
                  <a:pt x="2723" y="547"/>
                </a:lnTo>
                <a:lnTo>
                  <a:pt x="2718" y="540"/>
                </a:lnTo>
                <a:lnTo>
                  <a:pt x="2711" y="535"/>
                </a:lnTo>
                <a:lnTo>
                  <a:pt x="2703" y="531"/>
                </a:lnTo>
                <a:close/>
                <a:moveTo>
                  <a:pt x="2672" y="478"/>
                </a:moveTo>
                <a:lnTo>
                  <a:pt x="2672" y="495"/>
                </a:lnTo>
                <a:lnTo>
                  <a:pt x="2680" y="495"/>
                </a:lnTo>
                <a:lnTo>
                  <a:pt x="2681" y="502"/>
                </a:lnTo>
                <a:lnTo>
                  <a:pt x="2685" y="507"/>
                </a:lnTo>
                <a:lnTo>
                  <a:pt x="2689" y="513"/>
                </a:lnTo>
                <a:lnTo>
                  <a:pt x="2692" y="518"/>
                </a:lnTo>
                <a:lnTo>
                  <a:pt x="2696" y="518"/>
                </a:lnTo>
                <a:lnTo>
                  <a:pt x="2696" y="502"/>
                </a:lnTo>
                <a:lnTo>
                  <a:pt x="2692" y="500"/>
                </a:lnTo>
                <a:lnTo>
                  <a:pt x="2689" y="498"/>
                </a:lnTo>
                <a:lnTo>
                  <a:pt x="2687" y="495"/>
                </a:lnTo>
                <a:lnTo>
                  <a:pt x="2685" y="491"/>
                </a:lnTo>
                <a:lnTo>
                  <a:pt x="2683" y="486"/>
                </a:lnTo>
                <a:lnTo>
                  <a:pt x="2676" y="486"/>
                </a:lnTo>
                <a:lnTo>
                  <a:pt x="2676" y="478"/>
                </a:lnTo>
                <a:lnTo>
                  <a:pt x="2672" y="478"/>
                </a:lnTo>
                <a:close/>
                <a:moveTo>
                  <a:pt x="2656" y="455"/>
                </a:moveTo>
                <a:lnTo>
                  <a:pt x="2660" y="458"/>
                </a:lnTo>
                <a:lnTo>
                  <a:pt x="2661" y="462"/>
                </a:lnTo>
                <a:lnTo>
                  <a:pt x="2663" y="464"/>
                </a:lnTo>
                <a:lnTo>
                  <a:pt x="2667" y="469"/>
                </a:lnTo>
                <a:lnTo>
                  <a:pt x="2669" y="475"/>
                </a:lnTo>
                <a:lnTo>
                  <a:pt x="2672" y="475"/>
                </a:lnTo>
                <a:lnTo>
                  <a:pt x="2671" y="467"/>
                </a:lnTo>
                <a:lnTo>
                  <a:pt x="2669" y="462"/>
                </a:lnTo>
                <a:lnTo>
                  <a:pt x="2667" y="458"/>
                </a:lnTo>
                <a:lnTo>
                  <a:pt x="2661" y="456"/>
                </a:lnTo>
                <a:lnTo>
                  <a:pt x="2656" y="455"/>
                </a:lnTo>
                <a:close/>
                <a:moveTo>
                  <a:pt x="1469" y="0"/>
                </a:moveTo>
                <a:lnTo>
                  <a:pt x="1480" y="2"/>
                </a:lnTo>
                <a:lnTo>
                  <a:pt x="1480" y="6"/>
                </a:lnTo>
                <a:lnTo>
                  <a:pt x="1485" y="7"/>
                </a:lnTo>
                <a:lnTo>
                  <a:pt x="1489" y="9"/>
                </a:lnTo>
                <a:lnTo>
                  <a:pt x="1494" y="9"/>
                </a:lnTo>
                <a:lnTo>
                  <a:pt x="1500" y="9"/>
                </a:lnTo>
                <a:lnTo>
                  <a:pt x="1500" y="29"/>
                </a:lnTo>
                <a:lnTo>
                  <a:pt x="1511" y="27"/>
                </a:lnTo>
                <a:lnTo>
                  <a:pt x="1518" y="24"/>
                </a:lnTo>
                <a:lnTo>
                  <a:pt x="1527" y="20"/>
                </a:lnTo>
                <a:lnTo>
                  <a:pt x="1540" y="18"/>
                </a:lnTo>
                <a:lnTo>
                  <a:pt x="1543" y="27"/>
                </a:lnTo>
                <a:lnTo>
                  <a:pt x="1545" y="42"/>
                </a:lnTo>
                <a:lnTo>
                  <a:pt x="1543" y="55"/>
                </a:lnTo>
                <a:lnTo>
                  <a:pt x="1540" y="55"/>
                </a:lnTo>
                <a:lnTo>
                  <a:pt x="1538" y="58"/>
                </a:lnTo>
                <a:lnTo>
                  <a:pt x="1536" y="60"/>
                </a:lnTo>
                <a:lnTo>
                  <a:pt x="1534" y="62"/>
                </a:lnTo>
                <a:lnTo>
                  <a:pt x="1534" y="66"/>
                </a:lnTo>
                <a:lnTo>
                  <a:pt x="1532" y="69"/>
                </a:lnTo>
                <a:lnTo>
                  <a:pt x="1523" y="69"/>
                </a:lnTo>
                <a:lnTo>
                  <a:pt x="1523" y="75"/>
                </a:lnTo>
                <a:lnTo>
                  <a:pt x="1521" y="76"/>
                </a:lnTo>
                <a:lnTo>
                  <a:pt x="1521" y="80"/>
                </a:lnTo>
                <a:lnTo>
                  <a:pt x="1520" y="86"/>
                </a:lnTo>
                <a:lnTo>
                  <a:pt x="1534" y="96"/>
                </a:lnTo>
                <a:lnTo>
                  <a:pt x="1541" y="111"/>
                </a:lnTo>
                <a:lnTo>
                  <a:pt x="1545" y="129"/>
                </a:lnTo>
                <a:lnTo>
                  <a:pt x="1543" y="155"/>
                </a:lnTo>
                <a:lnTo>
                  <a:pt x="1516" y="178"/>
                </a:lnTo>
                <a:lnTo>
                  <a:pt x="1512" y="186"/>
                </a:lnTo>
                <a:lnTo>
                  <a:pt x="1503" y="186"/>
                </a:lnTo>
                <a:lnTo>
                  <a:pt x="1503" y="191"/>
                </a:lnTo>
                <a:lnTo>
                  <a:pt x="1492" y="195"/>
                </a:lnTo>
                <a:lnTo>
                  <a:pt x="1496" y="202"/>
                </a:lnTo>
                <a:lnTo>
                  <a:pt x="1509" y="206"/>
                </a:lnTo>
                <a:lnTo>
                  <a:pt x="1514" y="200"/>
                </a:lnTo>
                <a:lnTo>
                  <a:pt x="1523" y="198"/>
                </a:lnTo>
                <a:lnTo>
                  <a:pt x="1532" y="200"/>
                </a:lnTo>
                <a:lnTo>
                  <a:pt x="1543" y="202"/>
                </a:lnTo>
                <a:lnTo>
                  <a:pt x="1549" y="229"/>
                </a:lnTo>
                <a:lnTo>
                  <a:pt x="1560" y="235"/>
                </a:lnTo>
                <a:lnTo>
                  <a:pt x="1560" y="238"/>
                </a:lnTo>
                <a:lnTo>
                  <a:pt x="1572" y="238"/>
                </a:lnTo>
                <a:lnTo>
                  <a:pt x="1572" y="242"/>
                </a:lnTo>
                <a:lnTo>
                  <a:pt x="1589" y="242"/>
                </a:lnTo>
                <a:lnTo>
                  <a:pt x="1592" y="251"/>
                </a:lnTo>
                <a:lnTo>
                  <a:pt x="1600" y="251"/>
                </a:lnTo>
                <a:lnTo>
                  <a:pt x="1600" y="255"/>
                </a:lnTo>
                <a:lnTo>
                  <a:pt x="1609" y="255"/>
                </a:lnTo>
                <a:lnTo>
                  <a:pt x="1609" y="258"/>
                </a:lnTo>
                <a:lnTo>
                  <a:pt x="1660" y="255"/>
                </a:lnTo>
                <a:lnTo>
                  <a:pt x="1660" y="258"/>
                </a:lnTo>
                <a:lnTo>
                  <a:pt x="1680" y="258"/>
                </a:lnTo>
                <a:lnTo>
                  <a:pt x="1680" y="262"/>
                </a:lnTo>
                <a:lnTo>
                  <a:pt x="1700" y="262"/>
                </a:lnTo>
                <a:lnTo>
                  <a:pt x="1700" y="266"/>
                </a:lnTo>
                <a:lnTo>
                  <a:pt x="1709" y="266"/>
                </a:lnTo>
                <a:lnTo>
                  <a:pt x="1712" y="275"/>
                </a:lnTo>
                <a:lnTo>
                  <a:pt x="1720" y="275"/>
                </a:lnTo>
                <a:lnTo>
                  <a:pt x="1720" y="278"/>
                </a:lnTo>
                <a:lnTo>
                  <a:pt x="1752" y="278"/>
                </a:lnTo>
                <a:lnTo>
                  <a:pt x="1756" y="286"/>
                </a:lnTo>
                <a:lnTo>
                  <a:pt x="1763" y="286"/>
                </a:lnTo>
                <a:lnTo>
                  <a:pt x="1769" y="322"/>
                </a:lnTo>
                <a:lnTo>
                  <a:pt x="1778" y="329"/>
                </a:lnTo>
                <a:lnTo>
                  <a:pt x="1783" y="335"/>
                </a:lnTo>
                <a:lnTo>
                  <a:pt x="1789" y="340"/>
                </a:lnTo>
                <a:lnTo>
                  <a:pt x="1796" y="344"/>
                </a:lnTo>
                <a:lnTo>
                  <a:pt x="1807" y="346"/>
                </a:lnTo>
                <a:lnTo>
                  <a:pt x="1823" y="346"/>
                </a:lnTo>
                <a:lnTo>
                  <a:pt x="1836" y="351"/>
                </a:lnTo>
                <a:lnTo>
                  <a:pt x="1849" y="351"/>
                </a:lnTo>
                <a:lnTo>
                  <a:pt x="1863" y="355"/>
                </a:lnTo>
                <a:lnTo>
                  <a:pt x="1863" y="358"/>
                </a:lnTo>
                <a:lnTo>
                  <a:pt x="1880" y="358"/>
                </a:lnTo>
                <a:lnTo>
                  <a:pt x="1883" y="366"/>
                </a:lnTo>
                <a:lnTo>
                  <a:pt x="1896" y="366"/>
                </a:lnTo>
                <a:lnTo>
                  <a:pt x="1896" y="369"/>
                </a:lnTo>
                <a:lnTo>
                  <a:pt x="1903" y="369"/>
                </a:lnTo>
                <a:lnTo>
                  <a:pt x="1903" y="375"/>
                </a:lnTo>
                <a:lnTo>
                  <a:pt x="1916" y="375"/>
                </a:lnTo>
                <a:lnTo>
                  <a:pt x="1920" y="382"/>
                </a:lnTo>
                <a:lnTo>
                  <a:pt x="1929" y="382"/>
                </a:lnTo>
                <a:lnTo>
                  <a:pt x="1932" y="391"/>
                </a:lnTo>
                <a:lnTo>
                  <a:pt x="1934" y="391"/>
                </a:lnTo>
                <a:lnTo>
                  <a:pt x="1938" y="393"/>
                </a:lnTo>
                <a:lnTo>
                  <a:pt x="1941" y="396"/>
                </a:lnTo>
                <a:lnTo>
                  <a:pt x="1945" y="398"/>
                </a:lnTo>
                <a:lnTo>
                  <a:pt x="1951" y="400"/>
                </a:lnTo>
                <a:lnTo>
                  <a:pt x="1954" y="402"/>
                </a:lnTo>
                <a:lnTo>
                  <a:pt x="1956" y="402"/>
                </a:lnTo>
                <a:lnTo>
                  <a:pt x="1956" y="398"/>
                </a:lnTo>
                <a:lnTo>
                  <a:pt x="1969" y="398"/>
                </a:lnTo>
                <a:lnTo>
                  <a:pt x="1972" y="393"/>
                </a:lnTo>
                <a:lnTo>
                  <a:pt x="1976" y="389"/>
                </a:lnTo>
                <a:lnTo>
                  <a:pt x="1980" y="386"/>
                </a:lnTo>
                <a:lnTo>
                  <a:pt x="1983" y="382"/>
                </a:lnTo>
                <a:lnTo>
                  <a:pt x="1985" y="376"/>
                </a:lnTo>
                <a:lnTo>
                  <a:pt x="1989" y="369"/>
                </a:lnTo>
                <a:lnTo>
                  <a:pt x="1989" y="369"/>
                </a:lnTo>
                <a:lnTo>
                  <a:pt x="1991" y="367"/>
                </a:lnTo>
                <a:lnTo>
                  <a:pt x="1992" y="367"/>
                </a:lnTo>
                <a:lnTo>
                  <a:pt x="1992" y="366"/>
                </a:lnTo>
                <a:lnTo>
                  <a:pt x="1992" y="362"/>
                </a:lnTo>
                <a:lnTo>
                  <a:pt x="1992" y="358"/>
                </a:lnTo>
                <a:lnTo>
                  <a:pt x="1989" y="358"/>
                </a:lnTo>
                <a:lnTo>
                  <a:pt x="1989" y="349"/>
                </a:lnTo>
                <a:lnTo>
                  <a:pt x="1983" y="349"/>
                </a:lnTo>
                <a:lnTo>
                  <a:pt x="1981" y="331"/>
                </a:lnTo>
                <a:lnTo>
                  <a:pt x="1985" y="311"/>
                </a:lnTo>
                <a:lnTo>
                  <a:pt x="1989" y="295"/>
                </a:lnTo>
                <a:lnTo>
                  <a:pt x="2009" y="278"/>
                </a:lnTo>
                <a:lnTo>
                  <a:pt x="2009" y="275"/>
                </a:lnTo>
                <a:lnTo>
                  <a:pt x="2023" y="271"/>
                </a:lnTo>
                <a:lnTo>
                  <a:pt x="2029" y="262"/>
                </a:lnTo>
                <a:lnTo>
                  <a:pt x="2056" y="262"/>
                </a:lnTo>
                <a:lnTo>
                  <a:pt x="2063" y="251"/>
                </a:lnTo>
                <a:lnTo>
                  <a:pt x="2112" y="251"/>
                </a:lnTo>
                <a:lnTo>
                  <a:pt x="2112" y="255"/>
                </a:lnTo>
                <a:lnTo>
                  <a:pt x="2123" y="255"/>
                </a:lnTo>
                <a:lnTo>
                  <a:pt x="2123" y="258"/>
                </a:lnTo>
                <a:lnTo>
                  <a:pt x="2132" y="258"/>
                </a:lnTo>
                <a:lnTo>
                  <a:pt x="2132" y="262"/>
                </a:lnTo>
                <a:lnTo>
                  <a:pt x="2160" y="262"/>
                </a:lnTo>
                <a:lnTo>
                  <a:pt x="2160" y="266"/>
                </a:lnTo>
                <a:lnTo>
                  <a:pt x="2163" y="271"/>
                </a:lnTo>
                <a:lnTo>
                  <a:pt x="2163" y="273"/>
                </a:lnTo>
                <a:lnTo>
                  <a:pt x="2165" y="276"/>
                </a:lnTo>
                <a:lnTo>
                  <a:pt x="2163" y="280"/>
                </a:lnTo>
                <a:lnTo>
                  <a:pt x="2163" y="282"/>
                </a:lnTo>
                <a:lnTo>
                  <a:pt x="2165" y="284"/>
                </a:lnTo>
                <a:lnTo>
                  <a:pt x="2167" y="286"/>
                </a:lnTo>
                <a:lnTo>
                  <a:pt x="2171" y="287"/>
                </a:lnTo>
                <a:lnTo>
                  <a:pt x="2176" y="289"/>
                </a:lnTo>
                <a:lnTo>
                  <a:pt x="2176" y="295"/>
                </a:lnTo>
                <a:lnTo>
                  <a:pt x="2203" y="295"/>
                </a:lnTo>
                <a:lnTo>
                  <a:pt x="2203" y="298"/>
                </a:lnTo>
                <a:lnTo>
                  <a:pt x="2220" y="302"/>
                </a:lnTo>
                <a:lnTo>
                  <a:pt x="2220" y="306"/>
                </a:lnTo>
                <a:lnTo>
                  <a:pt x="2223" y="306"/>
                </a:lnTo>
                <a:lnTo>
                  <a:pt x="2225" y="306"/>
                </a:lnTo>
                <a:lnTo>
                  <a:pt x="2227" y="304"/>
                </a:lnTo>
                <a:lnTo>
                  <a:pt x="2227" y="302"/>
                </a:lnTo>
                <a:lnTo>
                  <a:pt x="2229" y="302"/>
                </a:lnTo>
                <a:lnTo>
                  <a:pt x="2243" y="302"/>
                </a:lnTo>
                <a:lnTo>
                  <a:pt x="2256" y="306"/>
                </a:lnTo>
                <a:lnTo>
                  <a:pt x="2269" y="309"/>
                </a:lnTo>
                <a:lnTo>
                  <a:pt x="2272" y="342"/>
                </a:lnTo>
                <a:lnTo>
                  <a:pt x="2296" y="346"/>
                </a:lnTo>
                <a:lnTo>
                  <a:pt x="2305" y="344"/>
                </a:lnTo>
                <a:lnTo>
                  <a:pt x="2318" y="342"/>
                </a:lnTo>
                <a:lnTo>
                  <a:pt x="2332" y="342"/>
                </a:lnTo>
                <a:lnTo>
                  <a:pt x="2332" y="346"/>
                </a:lnTo>
                <a:lnTo>
                  <a:pt x="2369" y="349"/>
                </a:lnTo>
                <a:lnTo>
                  <a:pt x="2369" y="355"/>
                </a:lnTo>
                <a:lnTo>
                  <a:pt x="2389" y="355"/>
                </a:lnTo>
                <a:lnTo>
                  <a:pt x="2392" y="362"/>
                </a:lnTo>
                <a:lnTo>
                  <a:pt x="2416" y="362"/>
                </a:lnTo>
                <a:lnTo>
                  <a:pt x="2416" y="366"/>
                </a:lnTo>
                <a:lnTo>
                  <a:pt x="2429" y="369"/>
                </a:lnTo>
                <a:lnTo>
                  <a:pt x="2449" y="369"/>
                </a:lnTo>
                <a:lnTo>
                  <a:pt x="2456" y="375"/>
                </a:lnTo>
                <a:lnTo>
                  <a:pt x="2467" y="380"/>
                </a:lnTo>
                <a:lnTo>
                  <a:pt x="2480" y="384"/>
                </a:lnTo>
                <a:lnTo>
                  <a:pt x="2492" y="382"/>
                </a:lnTo>
                <a:lnTo>
                  <a:pt x="2503" y="366"/>
                </a:lnTo>
                <a:lnTo>
                  <a:pt x="2536" y="358"/>
                </a:lnTo>
                <a:lnTo>
                  <a:pt x="2536" y="349"/>
                </a:lnTo>
                <a:lnTo>
                  <a:pt x="2563" y="346"/>
                </a:lnTo>
                <a:lnTo>
                  <a:pt x="2569" y="338"/>
                </a:lnTo>
                <a:lnTo>
                  <a:pt x="2572" y="336"/>
                </a:lnTo>
                <a:lnTo>
                  <a:pt x="2578" y="338"/>
                </a:lnTo>
                <a:lnTo>
                  <a:pt x="2583" y="338"/>
                </a:lnTo>
                <a:lnTo>
                  <a:pt x="2589" y="340"/>
                </a:lnTo>
                <a:lnTo>
                  <a:pt x="2592" y="340"/>
                </a:lnTo>
                <a:lnTo>
                  <a:pt x="2596" y="342"/>
                </a:lnTo>
                <a:lnTo>
                  <a:pt x="2600" y="349"/>
                </a:lnTo>
                <a:lnTo>
                  <a:pt x="2603" y="351"/>
                </a:lnTo>
                <a:lnTo>
                  <a:pt x="2607" y="349"/>
                </a:lnTo>
                <a:lnTo>
                  <a:pt x="2611" y="349"/>
                </a:lnTo>
                <a:lnTo>
                  <a:pt x="2612" y="347"/>
                </a:lnTo>
                <a:lnTo>
                  <a:pt x="2612" y="346"/>
                </a:lnTo>
                <a:lnTo>
                  <a:pt x="2616" y="346"/>
                </a:lnTo>
                <a:lnTo>
                  <a:pt x="2620" y="346"/>
                </a:lnTo>
                <a:lnTo>
                  <a:pt x="2623" y="347"/>
                </a:lnTo>
                <a:lnTo>
                  <a:pt x="2625" y="349"/>
                </a:lnTo>
                <a:lnTo>
                  <a:pt x="2629" y="349"/>
                </a:lnTo>
                <a:lnTo>
                  <a:pt x="2629" y="362"/>
                </a:lnTo>
                <a:lnTo>
                  <a:pt x="2641" y="364"/>
                </a:lnTo>
                <a:lnTo>
                  <a:pt x="2660" y="367"/>
                </a:lnTo>
                <a:lnTo>
                  <a:pt x="2681" y="369"/>
                </a:lnTo>
                <a:lnTo>
                  <a:pt x="2701" y="369"/>
                </a:lnTo>
                <a:lnTo>
                  <a:pt x="2716" y="366"/>
                </a:lnTo>
                <a:lnTo>
                  <a:pt x="2716" y="362"/>
                </a:lnTo>
                <a:lnTo>
                  <a:pt x="2743" y="358"/>
                </a:lnTo>
                <a:lnTo>
                  <a:pt x="2756" y="395"/>
                </a:lnTo>
                <a:lnTo>
                  <a:pt x="2769" y="402"/>
                </a:lnTo>
                <a:lnTo>
                  <a:pt x="2769" y="426"/>
                </a:lnTo>
                <a:lnTo>
                  <a:pt x="2776" y="429"/>
                </a:lnTo>
                <a:lnTo>
                  <a:pt x="2776" y="438"/>
                </a:lnTo>
                <a:lnTo>
                  <a:pt x="2780" y="438"/>
                </a:lnTo>
                <a:lnTo>
                  <a:pt x="2780" y="446"/>
                </a:lnTo>
                <a:lnTo>
                  <a:pt x="2783" y="446"/>
                </a:lnTo>
                <a:lnTo>
                  <a:pt x="2780" y="509"/>
                </a:lnTo>
                <a:lnTo>
                  <a:pt x="2776" y="509"/>
                </a:lnTo>
                <a:lnTo>
                  <a:pt x="2776" y="518"/>
                </a:lnTo>
                <a:lnTo>
                  <a:pt x="2772" y="518"/>
                </a:lnTo>
                <a:lnTo>
                  <a:pt x="2772" y="531"/>
                </a:lnTo>
                <a:lnTo>
                  <a:pt x="2769" y="531"/>
                </a:lnTo>
                <a:lnTo>
                  <a:pt x="2769" y="535"/>
                </a:lnTo>
                <a:lnTo>
                  <a:pt x="2772" y="535"/>
                </a:lnTo>
                <a:lnTo>
                  <a:pt x="2772" y="558"/>
                </a:lnTo>
                <a:lnTo>
                  <a:pt x="2763" y="564"/>
                </a:lnTo>
                <a:lnTo>
                  <a:pt x="2758" y="567"/>
                </a:lnTo>
                <a:lnTo>
                  <a:pt x="2752" y="569"/>
                </a:lnTo>
                <a:lnTo>
                  <a:pt x="2740" y="566"/>
                </a:lnTo>
                <a:lnTo>
                  <a:pt x="2740" y="578"/>
                </a:lnTo>
                <a:lnTo>
                  <a:pt x="2736" y="578"/>
                </a:lnTo>
                <a:lnTo>
                  <a:pt x="2736" y="582"/>
                </a:lnTo>
                <a:lnTo>
                  <a:pt x="2740" y="582"/>
                </a:lnTo>
                <a:lnTo>
                  <a:pt x="2743" y="602"/>
                </a:lnTo>
                <a:lnTo>
                  <a:pt x="2749" y="602"/>
                </a:lnTo>
                <a:lnTo>
                  <a:pt x="2749" y="615"/>
                </a:lnTo>
                <a:lnTo>
                  <a:pt x="2752" y="615"/>
                </a:lnTo>
                <a:lnTo>
                  <a:pt x="2756" y="635"/>
                </a:lnTo>
                <a:lnTo>
                  <a:pt x="2763" y="638"/>
                </a:lnTo>
                <a:lnTo>
                  <a:pt x="2772" y="662"/>
                </a:lnTo>
                <a:lnTo>
                  <a:pt x="2780" y="666"/>
                </a:lnTo>
                <a:lnTo>
                  <a:pt x="2780" y="678"/>
                </a:lnTo>
                <a:lnTo>
                  <a:pt x="2783" y="678"/>
                </a:lnTo>
                <a:lnTo>
                  <a:pt x="2783" y="686"/>
                </a:lnTo>
                <a:lnTo>
                  <a:pt x="2792" y="691"/>
                </a:lnTo>
                <a:lnTo>
                  <a:pt x="2796" y="706"/>
                </a:lnTo>
                <a:lnTo>
                  <a:pt x="2809" y="715"/>
                </a:lnTo>
                <a:lnTo>
                  <a:pt x="2816" y="738"/>
                </a:lnTo>
                <a:lnTo>
                  <a:pt x="2820" y="738"/>
                </a:lnTo>
                <a:lnTo>
                  <a:pt x="2820" y="746"/>
                </a:lnTo>
                <a:lnTo>
                  <a:pt x="2829" y="751"/>
                </a:lnTo>
                <a:lnTo>
                  <a:pt x="2849" y="775"/>
                </a:lnTo>
                <a:lnTo>
                  <a:pt x="2845" y="782"/>
                </a:lnTo>
                <a:lnTo>
                  <a:pt x="2841" y="789"/>
                </a:lnTo>
                <a:lnTo>
                  <a:pt x="2840" y="796"/>
                </a:lnTo>
                <a:lnTo>
                  <a:pt x="2840" y="806"/>
                </a:lnTo>
                <a:lnTo>
                  <a:pt x="2843" y="806"/>
                </a:lnTo>
                <a:lnTo>
                  <a:pt x="2843" y="818"/>
                </a:lnTo>
                <a:lnTo>
                  <a:pt x="2849" y="818"/>
                </a:lnTo>
                <a:lnTo>
                  <a:pt x="2852" y="822"/>
                </a:lnTo>
                <a:lnTo>
                  <a:pt x="2856" y="824"/>
                </a:lnTo>
                <a:lnTo>
                  <a:pt x="2860" y="827"/>
                </a:lnTo>
                <a:lnTo>
                  <a:pt x="2863" y="831"/>
                </a:lnTo>
                <a:lnTo>
                  <a:pt x="2869" y="838"/>
                </a:lnTo>
                <a:lnTo>
                  <a:pt x="2876" y="838"/>
                </a:lnTo>
                <a:lnTo>
                  <a:pt x="2876" y="842"/>
                </a:lnTo>
                <a:lnTo>
                  <a:pt x="2889" y="842"/>
                </a:lnTo>
                <a:lnTo>
                  <a:pt x="2889" y="844"/>
                </a:lnTo>
                <a:lnTo>
                  <a:pt x="2891" y="847"/>
                </a:lnTo>
                <a:lnTo>
                  <a:pt x="2894" y="851"/>
                </a:lnTo>
                <a:lnTo>
                  <a:pt x="2896" y="856"/>
                </a:lnTo>
                <a:lnTo>
                  <a:pt x="2900" y="860"/>
                </a:lnTo>
                <a:lnTo>
                  <a:pt x="2901" y="864"/>
                </a:lnTo>
                <a:lnTo>
                  <a:pt x="2903" y="866"/>
                </a:lnTo>
                <a:lnTo>
                  <a:pt x="2912" y="866"/>
                </a:lnTo>
                <a:lnTo>
                  <a:pt x="2916" y="875"/>
                </a:lnTo>
                <a:lnTo>
                  <a:pt x="2920" y="875"/>
                </a:lnTo>
                <a:lnTo>
                  <a:pt x="2920" y="895"/>
                </a:lnTo>
                <a:lnTo>
                  <a:pt x="2923" y="895"/>
                </a:lnTo>
                <a:lnTo>
                  <a:pt x="2932" y="918"/>
                </a:lnTo>
                <a:lnTo>
                  <a:pt x="2936" y="918"/>
                </a:lnTo>
                <a:lnTo>
                  <a:pt x="2936" y="951"/>
                </a:lnTo>
                <a:lnTo>
                  <a:pt x="2940" y="951"/>
                </a:lnTo>
                <a:lnTo>
                  <a:pt x="2940" y="958"/>
                </a:lnTo>
                <a:lnTo>
                  <a:pt x="2943" y="958"/>
                </a:lnTo>
                <a:lnTo>
                  <a:pt x="2949" y="1031"/>
                </a:lnTo>
                <a:lnTo>
                  <a:pt x="2956" y="1035"/>
                </a:lnTo>
                <a:lnTo>
                  <a:pt x="2960" y="1062"/>
                </a:lnTo>
                <a:lnTo>
                  <a:pt x="2976" y="1062"/>
                </a:lnTo>
                <a:lnTo>
                  <a:pt x="2987" y="1076"/>
                </a:lnTo>
                <a:lnTo>
                  <a:pt x="3003" y="1091"/>
                </a:lnTo>
                <a:lnTo>
                  <a:pt x="3020" y="1098"/>
                </a:lnTo>
                <a:lnTo>
                  <a:pt x="3020" y="1106"/>
                </a:lnTo>
                <a:lnTo>
                  <a:pt x="3029" y="1106"/>
                </a:lnTo>
                <a:lnTo>
                  <a:pt x="3032" y="1118"/>
                </a:lnTo>
                <a:lnTo>
                  <a:pt x="3040" y="1122"/>
                </a:lnTo>
                <a:lnTo>
                  <a:pt x="3056" y="1171"/>
                </a:lnTo>
                <a:lnTo>
                  <a:pt x="3060" y="1171"/>
                </a:lnTo>
                <a:lnTo>
                  <a:pt x="3060" y="1195"/>
                </a:lnTo>
                <a:lnTo>
                  <a:pt x="3063" y="1195"/>
                </a:lnTo>
                <a:lnTo>
                  <a:pt x="3063" y="1202"/>
                </a:lnTo>
                <a:lnTo>
                  <a:pt x="3069" y="1202"/>
                </a:lnTo>
                <a:lnTo>
                  <a:pt x="3069" y="1222"/>
                </a:lnTo>
                <a:lnTo>
                  <a:pt x="3072" y="1222"/>
                </a:lnTo>
                <a:lnTo>
                  <a:pt x="3074" y="1224"/>
                </a:lnTo>
                <a:lnTo>
                  <a:pt x="3074" y="1224"/>
                </a:lnTo>
                <a:lnTo>
                  <a:pt x="3074" y="1226"/>
                </a:lnTo>
                <a:lnTo>
                  <a:pt x="3076" y="1226"/>
                </a:lnTo>
                <a:lnTo>
                  <a:pt x="3078" y="1226"/>
                </a:lnTo>
                <a:lnTo>
                  <a:pt x="3080" y="1226"/>
                </a:lnTo>
                <a:lnTo>
                  <a:pt x="3089" y="1251"/>
                </a:lnTo>
                <a:lnTo>
                  <a:pt x="3112" y="1251"/>
                </a:lnTo>
                <a:lnTo>
                  <a:pt x="3116" y="1275"/>
                </a:lnTo>
                <a:lnTo>
                  <a:pt x="3120" y="1275"/>
                </a:lnTo>
                <a:lnTo>
                  <a:pt x="3120" y="1278"/>
                </a:lnTo>
                <a:lnTo>
                  <a:pt x="3143" y="1278"/>
                </a:lnTo>
                <a:lnTo>
                  <a:pt x="3156" y="1295"/>
                </a:lnTo>
                <a:lnTo>
                  <a:pt x="3172" y="1295"/>
                </a:lnTo>
                <a:lnTo>
                  <a:pt x="3172" y="1298"/>
                </a:lnTo>
                <a:lnTo>
                  <a:pt x="3183" y="1306"/>
                </a:lnTo>
                <a:lnTo>
                  <a:pt x="3183" y="1315"/>
                </a:lnTo>
                <a:lnTo>
                  <a:pt x="3203" y="1329"/>
                </a:lnTo>
                <a:lnTo>
                  <a:pt x="3209" y="1338"/>
                </a:lnTo>
                <a:lnTo>
                  <a:pt x="3216" y="1338"/>
                </a:lnTo>
                <a:lnTo>
                  <a:pt x="3220" y="1346"/>
                </a:lnTo>
                <a:lnTo>
                  <a:pt x="3243" y="1366"/>
                </a:lnTo>
                <a:lnTo>
                  <a:pt x="3243" y="1378"/>
                </a:lnTo>
                <a:lnTo>
                  <a:pt x="3256" y="1382"/>
                </a:lnTo>
                <a:lnTo>
                  <a:pt x="3269" y="1398"/>
                </a:lnTo>
                <a:lnTo>
                  <a:pt x="3276" y="1398"/>
                </a:lnTo>
                <a:lnTo>
                  <a:pt x="3276" y="1406"/>
                </a:lnTo>
                <a:lnTo>
                  <a:pt x="3289" y="1406"/>
                </a:lnTo>
                <a:lnTo>
                  <a:pt x="3289" y="1409"/>
                </a:lnTo>
                <a:lnTo>
                  <a:pt x="3292" y="1415"/>
                </a:lnTo>
                <a:lnTo>
                  <a:pt x="3296" y="1420"/>
                </a:lnTo>
                <a:lnTo>
                  <a:pt x="3300" y="1426"/>
                </a:lnTo>
                <a:lnTo>
                  <a:pt x="3303" y="1431"/>
                </a:lnTo>
                <a:lnTo>
                  <a:pt x="3303" y="1455"/>
                </a:lnTo>
                <a:lnTo>
                  <a:pt x="3296" y="1458"/>
                </a:lnTo>
                <a:lnTo>
                  <a:pt x="3296" y="1466"/>
                </a:lnTo>
                <a:lnTo>
                  <a:pt x="3292" y="1466"/>
                </a:lnTo>
                <a:lnTo>
                  <a:pt x="3292" y="1469"/>
                </a:lnTo>
                <a:lnTo>
                  <a:pt x="3294" y="1471"/>
                </a:lnTo>
                <a:lnTo>
                  <a:pt x="3294" y="1473"/>
                </a:lnTo>
                <a:lnTo>
                  <a:pt x="3296" y="1476"/>
                </a:lnTo>
                <a:lnTo>
                  <a:pt x="3296" y="1482"/>
                </a:lnTo>
                <a:lnTo>
                  <a:pt x="3301" y="1484"/>
                </a:lnTo>
                <a:lnTo>
                  <a:pt x="3307" y="1486"/>
                </a:lnTo>
                <a:lnTo>
                  <a:pt x="3309" y="1489"/>
                </a:lnTo>
                <a:lnTo>
                  <a:pt x="3311" y="1491"/>
                </a:lnTo>
                <a:lnTo>
                  <a:pt x="3311" y="1495"/>
                </a:lnTo>
                <a:lnTo>
                  <a:pt x="3312" y="1498"/>
                </a:lnTo>
                <a:lnTo>
                  <a:pt x="3312" y="1502"/>
                </a:lnTo>
                <a:lnTo>
                  <a:pt x="3316" y="1506"/>
                </a:lnTo>
                <a:lnTo>
                  <a:pt x="3320" y="1506"/>
                </a:lnTo>
                <a:lnTo>
                  <a:pt x="3323" y="1515"/>
                </a:lnTo>
                <a:lnTo>
                  <a:pt x="3332" y="1515"/>
                </a:lnTo>
                <a:lnTo>
                  <a:pt x="3336" y="1522"/>
                </a:lnTo>
                <a:lnTo>
                  <a:pt x="3347" y="1529"/>
                </a:lnTo>
                <a:lnTo>
                  <a:pt x="3361" y="1533"/>
                </a:lnTo>
                <a:lnTo>
                  <a:pt x="3380" y="1535"/>
                </a:lnTo>
                <a:lnTo>
                  <a:pt x="3383" y="1531"/>
                </a:lnTo>
                <a:lnTo>
                  <a:pt x="3385" y="1529"/>
                </a:lnTo>
                <a:lnTo>
                  <a:pt x="3389" y="1527"/>
                </a:lnTo>
                <a:lnTo>
                  <a:pt x="3392" y="1526"/>
                </a:lnTo>
                <a:lnTo>
                  <a:pt x="3392" y="1522"/>
                </a:lnTo>
                <a:lnTo>
                  <a:pt x="3400" y="1522"/>
                </a:lnTo>
                <a:lnTo>
                  <a:pt x="3409" y="1511"/>
                </a:lnTo>
                <a:lnTo>
                  <a:pt x="3469" y="1515"/>
                </a:lnTo>
                <a:lnTo>
                  <a:pt x="3469" y="1511"/>
                </a:lnTo>
                <a:lnTo>
                  <a:pt x="3476" y="1511"/>
                </a:lnTo>
                <a:lnTo>
                  <a:pt x="3480" y="1502"/>
                </a:lnTo>
                <a:lnTo>
                  <a:pt x="3500" y="1498"/>
                </a:lnTo>
                <a:lnTo>
                  <a:pt x="3500" y="1495"/>
                </a:lnTo>
                <a:lnTo>
                  <a:pt x="3536" y="1498"/>
                </a:lnTo>
                <a:lnTo>
                  <a:pt x="3536" y="1495"/>
                </a:lnTo>
                <a:lnTo>
                  <a:pt x="3549" y="1495"/>
                </a:lnTo>
                <a:lnTo>
                  <a:pt x="3552" y="1486"/>
                </a:lnTo>
                <a:lnTo>
                  <a:pt x="3567" y="1484"/>
                </a:lnTo>
                <a:lnTo>
                  <a:pt x="3581" y="1486"/>
                </a:lnTo>
                <a:lnTo>
                  <a:pt x="3598" y="1487"/>
                </a:lnTo>
                <a:lnTo>
                  <a:pt x="3612" y="1486"/>
                </a:lnTo>
                <a:lnTo>
                  <a:pt x="3612" y="1482"/>
                </a:lnTo>
                <a:lnTo>
                  <a:pt x="3623" y="1482"/>
                </a:lnTo>
                <a:lnTo>
                  <a:pt x="3623" y="1478"/>
                </a:lnTo>
                <a:lnTo>
                  <a:pt x="3636" y="1478"/>
                </a:lnTo>
                <a:lnTo>
                  <a:pt x="3636" y="1475"/>
                </a:lnTo>
                <a:lnTo>
                  <a:pt x="3660" y="1469"/>
                </a:lnTo>
                <a:lnTo>
                  <a:pt x="3663" y="1462"/>
                </a:lnTo>
                <a:lnTo>
                  <a:pt x="3674" y="1453"/>
                </a:lnTo>
                <a:lnTo>
                  <a:pt x="3687" y="1447"/>
                </a:lnTo>
                <a:lnTo>
                  <a:pt x="3703" y="1446"/>
                </a:lnTo>
                <a:lnTo>
                  <a:pt x="3709" y="1451"/>
                </a:lnTo>
                <a:lnTo>
                  <a:pt x="3714" y="1455"/>
                </a:lnTo>
                <a:lnTo>
                  <a:pt x="3720" y="1456"/>
                </a:lnTo>
                <a:lnTo>
                  <a:pt x="3729" y="1458"/>
                </a:lnTo>
                <a:lnTo>
                  <a:pt x="3729" y="1486"/>
                </a:lnTo>
                <a:lnTo>
                  <a:pt x="3723" y="1486"/>
                </a:lnTo>
                <a:lnTo>
                  <a:pt x="3720" y="1498"/>
                </a:lnTo>
                <a:lnTo>
                  <a:pt x="3723" y="1498"/>
                </a:lnTo>
                <a:lnTo>
                  <a:pt x="3725" y="1511"/>
                </a:lnTo>
                <a:lnTo>
                  <a:pt x="3725" y="1529"/>
                </a:lnTo>
                <a:lnTo>
                  <a:pt x="3723" y="1544"/>
                </a:lnTo>
                <a:lnTo>
                  <a:pt x="3720" y="1555"/>
                </a:lnTo>
                <a:lnTo>
                  <a:pt x="3718" y="1556"/>
                </a:lnTo>
                <a:lnTo>
                  <a:pt x="3718" y="1556"/>
                </a:lnTo>
                <a:lnTo>
                  <a:pt x="3718" y="1556"/>
                </a:lnTo>
                <a:lnTo>
                  <a:pt x="3716" y="1556"/>
                </a:lnTo>
                <a:lnTo>
                  <a:pt x="3714" y="1556"/>
                </a:lnTo>
                <a:lnTo>
                  <a:pt x="3712" y="1558"/>
                </a:lnTo>
                <a:lnTo>
                  <a:pt x="3711" y="1589"/>
                </a:lnTo>
                <a:lnTo>
                  <a:pt x="3703" y="1615"/>
                </a:lnTo>
                <a:lnTo>
                  <a:pt x="3703" y="1626"/>
                </a:lnTo>
                <a:lnTo>
                  <a:pt x="3692" y="1635"/>
                </a:lnTo>
                <a:lnTo>
                  <a:pt x="3692" y="1642"/>
                </a:lnTo>
                <a:lnTo>
                  <a:pt x="3689" y="1642"/>
                </a:lnTo>
                <a:lnTo>
                  <a:pt x="3689" y="1651"/>
                </a:lnTo>
                <a:lnTo>
                  <a:pt x="3683" y="1651"/>
                </a:lnTo>
                <a:lnTo>
                  <a:pt x="3683" y="1658"/>
                </a:lnTo>
                <a:lnTo>
                  <a:pt x="3680" y="1658"/>
                </a:lnTo>
                <a:lnTo>
                  <a:pt x="3680" y="1666"/>
                </a:lnTo>
                <a:lnTo>
                  <a:pt x="3676" y="1666"/>
                </a:lnTo>
                <a:lnTo>
                  <a:pt x="3676" y="1675"/>
                </a:lnTo>
                <a:lnTo>
                  <a:pt x="3672" y="1675"/>
                </a:lnTo>
                <a:lnTo>
                  <a:pt x="3672" y="1682"/>
                </a:lnTo>
                <a:lnTo>
                  <a:pt x="3660" y="1689"/>
                </a:lnTo>
                <a:lnTo>
                  <a:pt x="3660" y="1698"/>
                </a:lnTo>
                <a:lnTo>
                  <a:pt x="3656" y="1698"/>
                </a:lnTo>
                <a:lnTo>
                  <a:pt x="3656" y="1715"/>
                </a:lnTo>
                <a:lnTo>
                  <a:pt x="3652" y="1715"/>
                </a:lnTo>
                <a:lnTo>
                  <a:pt x="3652" y="1722"/>
                </a:lnTo>
                <a:lnTo>
                  <a:pt x="3649" y="1722"/>
                </a:lnTo>
                <a:lnTo>
                  <a:pt x="3649" y="1731"/>
                </a:lnTo>
                <a:lnTo>
                  <a:pt x="3640" y="1735"/>
                </a:lnTo>
                <a:lnTo>
                  <a:pt x="3640" y="1742"/>
                </a:lnTo>
                <a:lnTo>
                  <a:pt x="3636" y="1742"/>
                </a:lnTo>
                <a:lnTo>
                  <a:pt x="3636" y="1749"/>
                </a:lnTo>
                <a:lnTo>
                  <a:pt x="3632" y="1749"/>
                </a:lnTo>
                <a:lnTo>
                  <a:pt x="3632" y="1758"/>
                </a:lnTo>
                <a:lnTo>
                  <a:pt x="3629" y="1758"/>
                </a:lnTo>
                <a:lnTo>
                  <a:pt x="3629" y="1766"/>
                </a:lnTo>
                <a:lnTo>
                  <a:pt x="3620" y="1769"/>
                </a:lnTo>
                <a:lnTo>
                  <a:pt x="3620" y="1795"/>
                </a:lnTo>
                <a:lnTo>
                  <a:pt x="3616" y="1795"/>
                </a:lnTo>
                <a:lnTo>
                  <a:pt x="3616" y="1802"/>
                </a:lnTo>
                <a:lnTo>
                  <a:pt x="3612" y="1802"/>
                </a:lnTo>
                <a:lnTo>
                  <a:pt x="3612" y="1811"/>
                </a:lnTo>
                <a:lnTo>
                  <a:pt x="3609" y="1811"/>
                </a:lnTo>
                <a:lnTo>
                  <a:pt x="3603" y="1822"/>
                </a:lnTo>
                <a:lnTo>
                  <a:pt x="3592" y="1829"/>
                </a:lnTo>
                <a:lnTo>
                  <a:pt x="3592" y="1842"/>
                </a:lnTo>
                <a:lnTo>
                  <a:pt x="3589" y="1842"/>
                </a:lnTo>
                <a:lnTo>
                  <a:pt x="3589" y="1851"/>
                </a:lnTo>
                <a:lnTo>
                  <a:pt x="3580" y="1855"/>
                </a:lnTo>
                <a:lnTo>
                  <a:pt x="3580" y="1862"/>
                </a:lnTo>
                <a:lnTo>
                  <a:pt x="3576" y="1862"/>
                </a:lnTo>
                <a:lnTo>
                  <a:pt x="3576" y="1875"/>
                </a:lnTo>
                <a:lnTo>
                  <a:pt x="3560" y="1886"/>
                </a:lnTo>
                <a:lnTo>
                  <a:pt x="3556" y="1902"/>
                </a:lnTo>
                <a:lnTo>
                  <a:pt x="3543" y="1909"/>
                </a:lnTo>
                <a:lnTo>
                  <a:pt x="3543" y="1918"/>
                </a:lnTo>
                <a:lnTo>
                  <a:pt x="3529" y="1931"/>
                </a:lnTo>
                <a:lnTo>
                  <a:pt x="3523" y="1938"/>
                </a:lnTo>
                <a:lnTo>
                  <a:pt x="3516" y="1938"/>
                </a:lnTo>
                <a:lnTo>
                  <a:pt x="3516" y="1942"/>
                </a:lnTo>
                <a:lnTo>
                  <a:pt x="3509" y="1946"/>
                </a:lnTo>
                <a:lnTo>
                  <a:pt x="3509" y="1955"/>
                </a:lnTo>
                <a:lnTo>
                  <a:pt x="3472" y="1986"/>
                </a:lnTo>
                <a:lnTo>
                  <a:pt x="3469" y="1998"/>
                </a:lnTo>
                <a:lnTo>
                  <a:pt x="3460" y="1998"/>
                </a:lnTo>
                <a:lnTo>
                  <a:pt x="3449" y="2015"/>
                </a:lnTo>
                <a:lnTo>
                  <a:pt x="3436" y="2015"/>
                </a:lnTo>
                <a:lnTo>
                  <a:pt x="3436" y="2018"/>
                </a:lnTo>
                <a:lnTo>
                  <a:pt x="3429" y="2018"/>
                </a:lnTo>
                <a:lnTo>
                  <a:pt x="3420" y="2029"/>
                </a:lnTo>
                <a:lnTo>
                  <a:pt x="3403" y="2035"/>
                </a:lnTo>
                <a:lnTo>
                  <a:pt x="3396" y="2046"/>
                </a:lnTo>
                <a:lnTo>
                  <a:pt x="3389" y="2046"/>
                </a:lnTo>
                <a:lnTo>
                  <a:pt x="3383" y="2055"/>
                </a:lnTo>
                <a:lnTo>
                  <a:pt x="3376" y="2055"/>
                </a:lnTo>
                <a:lnTo>
                  <a:pt x="3356" y="2078"/>
                </a:lnTo>
                <a:lnTo>
                  <a:pt x="3349" y="2078"/>
                </a:lnTo>
                <a:lnTo>
                  <a:pt x="3343" y="2086"/>
                </a:lnTo>
                <a:lnTo>
                  <a:pt x="3332" y="2091"/>
                </a:lnTo>
                <a:lnTo>
                  <a:pt x="3332" y="2098"/>
                </a:lnTo>
                <a:lnTo>
                  <a:pt x="3303" y="2122"/>
                </a:lnTo>
                <a:lnTo>
                  <a:pt x="3303" y="2126"/>
                </a:lnTo>
                <a:lnTo>
                  <a:pt x="3296" y="2126"/>
                </a:lnTo>
                <a:lnTo>
                  <a:pt x="3291" y="2138"/>
                </a:lnTo>
                <a:lnTo>
                  <a:pt x="3280" y="2151"/>
                </a:lnTo>
                <a:lnTo>
                  <a:pt x="3269" y="2164"/>
                </a:lnTo>
                <a:lnTo>
                  <a:pt x="3260" y="2175"/>
                </a:lnTo>
                <a:lnTo>
                  <a:pt x="3252" y="2178"/>
                </a:lnTo>
                <a:lnTo>
                  <a:pt x="3252" y="2186"/>
                </a:lnTo>
                <a:lnTo>
                  <a:pt x="3236" y="2198"/>
                </a:lnTo>
                <a:lnTo>
                  <a:pt x="3232" y="2215"/>
                </a:lnTo>
                <a:lnTo>
                  <a:pt x="3223" y="2218"/>
                </a:lnTo>
                <a:lnTo>
                  <a:pt x="3203" y="2255"/>
                </a:lnTo>
                <a:lnTo>
                  <a:pt x="3180" y="2258"/>
                </a:lnTo>
                <a:lnTo>
                  <a:pt x="3180" y="2264"/>
                </a:lnTo>
                <a:lnTo>
                  <a:pt x="3178" y="2269"/>
                </a:lnTo>
                <a:lnTo>
                  <a:pt x="3176" y="2273"/>
                </a:lnTo>
                <a:lnTo>
                  <a:pt x="3174" y="2276"/>
                </a:lnTo>
                <a:lnTo>
                  <a:pt x="3174" y="2280"/>
                </a:lnTo>
                <a:lnTo>
                  <a:pt x="3172" y="2286"/>
                </a:lnTo>
                <a:lnTo>
                  <a:pt x="3143" y="2295"/>
                </a:lnTo>
                <a:lnTo>
                  <a:pt x="3136" y="2329"/>
                </a:lnTo>
                <a:lnTo>
                  <a:pt x="3123" y="2338"/>
                </a:lnTo>
                <a:lnTo>
                  <a:pt x="3123" y="2355"/>
                </a:lnTo>
                <a:lnTo>
                  <a:pt x="3120" y="2355"/>
                </a:lnTo>
                <a:lnTo>
                  <a:pt x="3112" y="2378"/>
                </a:lnTo>
                <a:lnTo>
                  <a:pt x="3109" y="2378"/>
                </a:lnTo>
                <a:lnTo>
                  <a:pt x="3109" y="2386"/>
                </a:lnTo>
                <a:lnTo>
                  <a:pt x="3103" y="2386"/>
                </a:lnTo>
                <a:lnTo>
                  <a:pt x="3100" y="2402"/>
                </a:lnTo>
                <a:lnTo>
                  <a:pt x="3083" y="2411"/>
                </a:lnTo>
                <a:lnTo>
                  <a:pt x="3063" y="2486"/>
                </a:lnTo>
                <a:lnTo>
                  <a:pt x="3081" y="2498"/>
                </a:lnTo>
                <a:lnTo>
                  <a:pt x="3096" y="2515"/>
                </a:lnTo>
                <a:lnTo>
                  <a:pt x="3100" y="2515"/>
                </a:lnTo>
                <a:lnTo>
                  <a:pt x="3100" y="2555"/>
                </a:lnTo>
                <a:lnTo>
                  <a:pt x="3094" y="2564"/>
                </a:lnTo>
                <a:lnTo>
                  <a:pt x="3094" y="2575"/>
                </a:lnTo>
                <a:lnTo>
                  <a:pt x="3096" y="2589"/>
                </a:lnTo>
                <a:lnTo>
                  <a:pt x="3096" y="2606"/>
                </a:lnTo>
                <a:lnTo>
                  <a:pt x="3092" y="2606"/>
                </a:lnTo>
                <a:lnTo>
                  <a:pt x="3092" y="2616"/>
                </a:lnTo>
                <a:lnTo>
                  <a:pt x="3096" y="2635"/>
                </a:lnTo>
                <a:lnTo>
                  <a:pt x="3103" y="2655"/>
                </a:lnTo>
                <a:lnTo>
                  <a:pt x="3111" y="2675"/>
                </a:lnTo>
                <a:lnTo>
                  <a:pt x="3116" y="2691"/>
                </a:lnTo>
                <a:lnTo>
                  <a:pt x="3120" y="2702"/>
                </a:lnTo>
                <a:lnTo>
                  <a:pt x="3127" y="2704"/>
                </a:lnTo>
                <a:lnTo>
                  <a:pt x="3132" y="2706"/>
                </a:lnTo>
                <a:lnTo>
                  <a:pt x="3138" y="2707"/>
                </a:lnTo>
                <a:lnTo>
                  <a:pt x="3141" y="2711"/>
                </a:lnTo>
                <a:lnTo>
                  <a:pt x="3145" y="2716"/>
                </a:lnTo>
                <a:lnTo>
                  <a:pt x="3149" y="2722"/>
                </a:lnTo>
                <a:lnTo>
                  <a:pt x="3154" y="2731"/>
                </a:lnTo>
                <a:lnTo>
                  <a:pt x="3158" y="2746"/>
                </a:lnTo>
                <a:lnTo>
                  <a:pt x="3156" y="2762"/>
                </a:lnTo>
                <a:lnTo>
                  <a:pt x="3152" y="2762"/>
                </a:lnTo>
                <a:lnTo>
                  <a:pt x="3152" y="2782"/>
                </a:lnTo>
                <a:lnTo>
                  <a:pt x="3149" y="2782"/>
                </a:lnTo>
                <a:lnTo>
                  <a:pt x="3149" y="2809"/>
                </a:lnTo>
                <a:lnTo>
                  <a:pt x="3147" y="2811"/>
                </a:lnTo>
                <a:lnTo>
                  <a:pt x="3147" y="2811"/>
                </a:lnTo>
                <a:lnTo>
                  <a:pt x="3145" y="2813"/>
                </a:lnTo>
                <a:lnTo>
                  <a:pt x="3143" y="2815"/>
                </a:lnTo>
                <a:lnTo>
                  <a:pt x="3143" y="2818"/>
                </a:lnTo>
                <a:lnTo>
                  <a:pt x="3149" y="2818"/>
                </a:lnTo>
                <a:lnTo>
                  <a:pt x="3149" y="2831"/>
                </a:lnTo>
                <a:lnTo>
                  <a:pt x="3152" y="2831"/>
                </a:lnTo>
                <a:lnTo>
                  <a:pt x="3152" y="2935"/>
                </a:lnTo>
                <a:lnTo>
                  <a:pt x="3160" y="2938"/>
                </a:lnTo>
                <a:lnTo>
                  <a:pt x="3163" y="2949"/>
                </a:lnTo>
                <a:lnTo>
                  <a:pt x="3165" y="2967"/>
                </a:lnTo>
                <a:lnTo>
                  <a:pt x="3163" y="2982"/>
                </a:lnTo>
                <a:lnTo>
                  <a:pt x="3160" y="2982"/>
                </a:lnTo>
                <a:lnTo>
                  <a:pt x="3160" y="2995"/>
                </a:lnTo>
                <a:lnTo>
                  <a:pt x="3152" y="2998"/>
                </a:lnTo>
                <a:lnTo>
                  <a:pt x="3152" y="3018"/>
                </a:lnTo>
                <a:lnTo>
                  <a:pt x="3140" y="3026"/>
                </a:lnTo>
                <a:lnTo>
                  <a:pt x="3140" y="3035"/>
                </a:lnTo>
                <a:lnTo>
                  <a:pt x="3116" y="3055"/>
                </a:lnTo>
                <a:lnTo>
                  <a:pt x="3116" y="3062"/>
                </a:lnTo>
                <a:lnTo>
                  <a:pt x="3100" y="3075"/>
                </a:lnTo>
                <a:lnTo>
                  <a:pt x="3096" y="3086"/>
                </a:lnTo>
                <a:lnTo>
                  <a:pt x="3080" y="3089"/>
                </a:lnTo>
                <a:lnTo>
                  <a:pt x="3072" y="3102"/>
                </a:lnTo>
                <a:lnTo>
                  <a:pt x="3063" y="3102"/>
                </a:lnTo>
                <a:lnTo>
                  <a:pt x="3063" y="3106"/>
                </a:lnTo>
                <a:lnTo>
                  <a:pt x="3056" y="3106"/>
                </a:lnTo>
                <a:lnTo>
                  <a:pt x="3056" y="3109"/>
                </a:lnTo>
                <a:lnTo>
                  <a:pt x="3036" y="3109"/>
                </a:lnTo>
                <a:lnTo>
                  <a:pt x="3036" y="3115"/>
                </a:lnTo>
                <a:lnTo>
                  <a:pt x="3020" y="3118"/>
                </a:lnTo>
                <a:lnTo>
                  <a:pt x="3020" y="3122"/>
                </a:lnTo>
                <a:lnTo>
                  <a:pt x="2972" y="3138"/>
                </a:lnTo>
                <a:lnTo>
                  <a:pt x="2949" y="3166"/>
                </a:lnTo>
                <a:lnTo>
                  <a:pt x="2943" y="3166"/>
                </a:lnTo>
                <a:lnTo>
                  <a:pt x="2943" y="3178"/>
                </a:lnTo>
                <a:lnTo>
                  <a:pt x="2932" y="3186"/>
                </a:lnTo>
                <a:lnTo>
                  <a:pt x="2932" y="3191"/>
                </a:lnTo>
                <a:lnTo>
                  <a:pt x="2923" y="3191"/>
                </a:lnTo>
                <a:lnTo>
                  <a:pt x="2920" y="3198"/>
                </a:lnTo>
                <a:lnTo>
                  <a:pt x="2916" y="3198"/>
                </a:lnTo>
                <a:lnTo>
                  <a:pt x="2914" y="3202"/>
                </a:lnTo>
                <a:lnTo>
                  <a:pt x="2914" y="3204"/>
                </a:lnTo>
                <a:lnTo>
                  <a:pt x="2914" y="3204"/>
                </a:lnTo>
                <a:lnTo>
                  <a:pt x="2914" y="3206"/>
                </a:lnTo>
                <a:lnTo>
                  <a:pt x="2914" y="3207"/>
                </a:lnTo>
                <a:lnTo>
                  <a:pt x="2914" y="3207"/>
                </a:lnTo>
                <a:lnTo>
                  <a:pt x="2914" y="3209"/>
                </a:lnTo>
                <a:lnTo>
                  <a:pt x="2912" y="3211"/>
                </a:lnTo>
                <a:lnTo>
                  <a:pt x="2909" y="3215"/>
                </a:lnTo>
                <a:lnTo>
                  <a:pt x="2909" y="3218"/>
                </a:lnTo>
                <a:lnTo>
                  <a:pt x="2889" y="3218"/>
                </a:lnTo>
                <a:lnTo>
                  <a:pt x="2852" y="3258"/>
                </a:lnTo>
                <a:lnTo>
                  <a:pt x="2843" y="3258"/>
                </a:lnTo>
                <a:lnTo>
                  <a:pt x="2840" y="3266"/>
                </a:lnTo>
                <a:lnTo>
                  <a:pt x="2832" y="3266"/>
                </a:lnTo>
                <a:lnTo>
                  <a:pt x="2820" y="3289"/>
                </a:lnTo>
                <a:lnTo>
                  <a:pt x="2823" y="3289"/>
                </a:lnTo>
                <a:lnTo>
                  <a:pt x="2829" y="3296"/>
                </a:lnTo>
                <a:lnTo>
                  <a:pt x="2832" y="3302"/>
                </a:lnTo>
                <a:lnTo>
                  <a:pt x="2836" y="3307"/>
                </a:lnTo>
                <a:lnTo>
                  <a:pt x="2840" y="3315"/>
                </a:lnTo>
                <a:lnTo>
                  <a:pt x="2840" y="3346"/>
                </a:lnTo>
                <a:lnTo>
                  <a:pt x="2849" y="3351"/>
                </a:lnTo>
                <a:lnTo>
                  <a:pt x="2851" y="3362"/>
                </a:lnTo>
                <a:lnTo>
                  <a:pt x="2851" y="3373"/>
                </a:lnTo>
                <a:lnTo>
                  <a:pt x="2856" y="3382"/>
                </a:lnTo>
                <a:lnTo>
                  <a:pt x="2858" y="3384"/>
                </a:lnTo>
                <a:lnTo>
                  <a:pt x="2858" y="3384"/>
                </a:lnTo>
                <a:lnTo>
                  <a:pt x="2858" y="3386"/>
                </a:lnTo>
                <a:lnTo>
                  <a:pt x="2860" y="3386"/>
                </a:lnTo>
                <a:lnTo>
                  <a:pt x="2861" y="3386"/>
                </a:lnTo>
                <a:lnTo>
                  <a:pt x="2863" y="3386"/>
                </a:lnTo>
                <a:lnTo>
                  <a:pt x="2860" y="3455"/>
                </a:lnTo>
                <a:lnTo>
                  <a:pt x="2856" y="3455"/>
                </a:lnTo>
                <a:lnTo>
                  <a:pt x="2856" y="3471"/>
                </a:lnTo>
                <a:lnTo>
                  <a:pt x="2852" y="3471"/>
                </a:lnTo>
                <a:lnTo>
                  <a:pt x="2852" y="3473"/>
                </a:lnTo>
                <a:lnTo>
                  <a:pt x="2852" y="3475"/>
                </a:lnTo>
                <a:lnTo>
                  <a:pt x="2854" y="3476"/>
                </a:lnTo>
                <a:lnTo>
                  <a:pt x="2856" y="3478"/>
                </a:lnTo>
                <a:lnTo>
                  <a:pt x="2856" y="3478"/>
                </a:lnTo>
                <a:lnTo>
                  <a:pt x="2858" y="3493"/>
                </a:lnTo>
                <a:lnTo>
                  <a:pt x="2854" y="3504"/>
                </a:lnTo>
                <a:lnTo>
                  <a:pt x="2849" y="3515"/>
                </a:lnTo>
                <a:lnTo>
                  <a:pt x="2843" y="3522"/>
                </a:lnTo>
                <a:lnTo>
                  <a:pt x="2843" y="3531"/>
                </a:lnTo>
                <a:lnTo>
                  <a:pt x="2816" y="3551"/>
                </a:lnTo>
                <a:lnTo>
                  <a:pt x="2800" y="3551"/>
                </a:lnTo>
                <a:lnTo>
                  <a:pt x="2800" y="3555"/>
                </a:lnTo>
                <a:lnTo>
                  <a:pt x="2789" y="3555"/>
                </a:lnTo>
                <a:lnTo>
                  <a:pt x="2783" y="3562"/>
                </a:lnTo>
                <a:lnTo>
                  <a:pt x="2772" y="3562"/>
                </a:lnTo>
                <a:lnTo>
                  <a:pt x="2772" y="3566"/>
                </a:lnTo>
                <a:lnTo>
                  <a:pt x="2756" y="3569"/>
                </a:lnTo>
                <a:lnTo>
                  <a:pt x="2756" y="3575"/>
                </a:lnTo>
                <a:lnTo>
                  <a:pt x="2736" y="3575"/>
                </a:lnTo>
                <a:lnTo>
                  <a:pt x="2732" y="3582"/>
                </a:lnTo>
                <a:lnTo>
                  <a:pt x="2716" y="3586"/>
                </a:lnTo>
                <a:lnTo>
                  <a:pt x="2716" y="3589"/>
                </a:lnTo>
                <a:lnTo>
                  <a:pt x="2709" y="3595"/>
                </a:lnTo>
                <a:lnTo>
                  <a:pt x="2703" y="3606"/>
                </a:lnTo>
                <a:lnTo>
                  <a:pt x="2700" y="3606"/>
                </a:lnTo>
                <a:lnTo>
                  <a:pt x="2703" y="3609"/>
                </a:lnTo>
                <a:lnTo>
                  <a:pt x="2707" y="3613"/>
                </a:lnTo>
                <a:lnTo>
                  <a:pt x="2709" y="3615"/>
                </a:lnTo>
                <a:lnTo>
                  <a:pt x="2709" y="3622"/>
                </a:lnTo>
                <a:lnTo>
                  <a:pt x="2712" y="3622"/>
                </a:lnTo>
                <a:lnTo>
                  <a:pt x="2712" y="3655"/>
                </a:lnTo>
                <a:lnTo>
                  <a:pt x="2709" y="3655"/>
                </a:lnTo>
                <a:lnTo>
                  <a:pt x="2709" y="3682"/>
                </a:lnTo>
                <a:lnTo>
                  <a:pt x="2703" y="3682"/>
                </a:lnTo>
                <a:lnTo>
                  <a:pt x="2703" y="3695"/>
                </a:lnTo>
                <a:lnTo>
                  <a:pt x="2700" y="3695"/>
                </a:lnTo>
                <a:lnTo>
                  <a:pt x="2700" y="3702"/>
                </a:lnTo>
                <a:lnTo>
                  <a:pt x="2696" y="3702"/>
                </a:lnTo>
                <a:lnTo>
                  <a:pt x="2696" y="3718"/>
                </a:lnTo>
                <a:lnTo>
                  <a:pt x="2692" y="3718"/>
                </a:lnTo>
                <a:lnTo>
                  <a:pt x="2692" y="3726"/>
                </a:lnTo>
                <a:lnTo>
                  <a:pt x="2689" y="3726"/>
                </a:lnTo>
                <a:lnTo>
                  <a:pt x="2683" y="3762"/>
                </a:lnTo>
                <a:lnTo>
                  <a:pt x="2669" y="3775"/>
                </a:lnTo>
                <a:lnTo>
                  <a:pt x="2669" y="3778"/>
                </a:lnTo>
                <a:lnTo>
                  <a:pt x="2660" y="3778"/>
                </a:lnTo>
                <a:lnTo>
                  <a:pt x="2652" y="3789"/>
                </a:lnTo>
                <a:lnTo>
                  <a:pt x="2643" y="3789"/>
                </a:lnTo>
                <a:lnTo>
                  <a:pt x="2643" y="3795"/>
                </a:lnTo>
                <a:lnTo>
                  <a:pt x="2640" y="3798"/>
                </a:lnTo>
                <a:lnTo>
                  <a:pt x="2634" y="3804"/>
                </a:lnTo>
                <a:lnTo>
                  <a:pt x="2629" y="3807"/>
                </a:lnTo>
                <a:lnTo>
                  <a:pt x="2623" y="3811"/>
                </a:lnTo>
                <a:lnTo>
                  <a:pt x="2616" y="3815"/>
                </a:lnTo>
                <a:lnTo>
                  <a:pt x="2612" y="3826"/>
                </a:lnTo>
                <a:lnTo>
                  <a:pt x="2609" y="3826"/>
                </a:lnTo>
                <a:lnTo>
                  <a:pt x="2609" y="3835"/>
                </a:lnTo>
                <a:lnTo>
                  <a:pt x="2600" y="3838"/>
                </a:lnTo>
                <a:lnTo>
                  <a:pt x="2596" y="3858"/>
                </a:lnTo>
                <a:lnTo>
                  <a:pt x="2583" y="3866"/>
                </a:lnTo>
                <a:lnTo>
                  <a:pt x="2583" y="3875"/>
                </a:lnTo>
                <a:lnTo>
                  <a:pt x="2576" y="3878"/>
                </a:lnTo>
                <a:lnTo>
                  <a:pt x="2576" y="3886"/>
                </a:lnTo>
                <a:lnTo>
                  <a:pt x="2560" y="3898"/>
                </a:lnTo>
                <a:lnTo>
                  <a:pt x="2560" y="3906"/>
                </a:lnTo>
                <a:lnTo>
                  <a:pt x="2532" y="3929"/>
                </a:lnTo>
                <a:lnTo>
                  <a:pt x="2529" y="3938"/>
                </a:lnTo>
                <a:lnTo>
                  <a:pt x="2512" y="3942"/>
                </a:lnTo>
                <a:lnTo>
                  <a:pt x="2509" y="3955"/>
                </a:lnTo>
                <a:lnTo>
                  <a:pt x="2489" y="3966"/>
                </a:lnTo>
                <a:lnTo>
                  <a:pt x="2489" y="3975"/>
                </a:lnTo>
                <a:lnTo>
                  <a:pt x="2483" y="3975"/>
                </a:lnTo>
                <a:lnTo>
                  <a:pt x="2480" y="3982"/>
                </a:lnTo>
                <a:lnTo>
                  <a:pt x="2472" y="3982"/>
                </a:lnTo>
                <a:lnTo>
                  <a:pt x="2449" y="4009"/>
                </a:lnTo>
                <a:lnTo>
                  <a:pt x="2440" y="4009"/>
                </a:lnTo>
                <a:lnTo>
                  <a:pt x="2432" y="4022"/>
                </a:lnTo>
                <a:lnTo>
                  <a:pt x="2409" y="4031"/>
                </a:lnTo>
                <a:lnTo>
                  <a:pt x="2400" y="4042"/>
                </a:lnTo>
                <a:lnTo>
                  <a:pt x="2383" y="4046"/>
                </a:lnTo>
                <a:lnTo>
                  <a:pt x="2380" y="4055"/>
                </a:lnTo>
                <a:lnTo>
                  <a:pt x="2340" y="4058"/>
                </a:lnTo>
                <a:lnTo>
                  <a:pt x="2340" y="4058"/>
                </a:lnTo>
                <a:lnTo>
                  <a:pt x="2340" y="4056"/>
                </a:lnTo>
                <a:lnTo>
                  <a:pt x="2338" y="4055"/>
                </a:lnTo>
                <a:lnTo>
                  <a:pt x="2336" y="4055"/>
                </a:lnTo>
                <a:lnTo>
                  <a:pt x="2332" y="4055"/>
                </a:lnTo>
                <a:lnTo>
                  <a:pt x="2332" y="4058"/>
                </a:lnTo>
                <a:lnTo>
                  <a:pt x="2323" y="4058"/>
                </a:lnTo>
                <a:lnTo>
                  <a:pt x="2312" y="4075"/>
                </a:lnTo>
                <a:lnTo>
                  <a:pt x="2276" y="4075"/>
                </a:lnTo>
                <a:lnTo>
                  <a:pt x="2272" y="4082"/>
                </a:lnTo>
                <a:lnTo>
                  <a:pt x="2263" y="4082"/>
                </a:lnTo>
                <a:lnTo>
                  <a:pt x="2263" y="4086"/>
                </a:lnTo>
                <a:lnTo>
                  <a:pt x="2216" y="4082"/>
                </a:lnTo>
                <a:lnTo>
                  <a:pt x="2216" y="4078"/>
                </a:lnTo>
                <a:lnTo>
                  <a:pt x="2209" y="4078"/>
                </a:lnTo>
                <a:lnTo>
                  <a:pt x="2209" y="4075"/>
                </a:lnTo>
                <a:lnTo>
                  <a:pt x="2203" y="4073"/>
                </a:lnTo>
                <a:lnTo>
                  <a:pt x="2200" y="4073"/>
                </a:lnTo>
                <a:lnTo>
                  <a:pt x="2198" y="4075"/>
                </a:lnTo>
                <a:lnTo>
                  <a:pt x="2196" y="4076"/>
                </a:lnTo>
                <a:lnTo>
                  <a:pt x="2194" y="4078"/>
                </a:lnTo>
                <a:lnTo>
                  <a:pt x="2194" y="4080"/>
                </a:lnTo>
                <a:lnTo>
                  <a:pt x="2192" y="4082"/>
                </a:lnTo>
                <a:lnTo>
                  <a:pt x="2192" y="4082"/>
                </a:lnTo>
                <a:lnTo>
                  <a:pt x="2140" y="4078"/>
                </a:lnTo>
                <a:lnTo>
                  <a:pt x="2140" y="4082"/>
                </a:lnTo>
                <a:lnTo>
                  <a:pt x="2129" y="4082"/>
                </a:lnTo>
                <a:lnTo>
                  <a:pt x="2116" y="4098"/>
                </a:lnTo>
                <a:lnTo>
                  <a:pt x="2052" y="4098"/>
                </a:lnTo>
                <a:lnTo>
                  <a:pt x="2052" y="4102"/>
                </a:lnTo>
                <a:lnTo>
                  <a:pt x="2036" y="4106"/>
                </a:lnTo>
                <a:lnTo>
                  <a:pt x="2023" y="4122"/>
                </a:lnTo>
                <a:lnTo>
                  <a:pt x="1983" y="4122"/>
                </a:lnTo>
                <a:lnTo>
                  <a:pt x="1981" y="4120"/>
                </a:lnTo>
                <a:lnTo>
                  <a:pt x="1978" y="4118"/>
                </a:lnTo>
                <a:lnTo>
                  <a:pt x="1974" y="4116"/>
                </a:lnTo>
                <a:lnTo>
                  <a:pt x="1972" y="4115"/>
                </a:lnTo>
                <a:lnTo>
                  <a:pt x="1972" y="4106"/>
                </a:lnTo>
                <a:lnTo>
                  <a:pt x="1971" y="4104"/>
                </a:lnTo>
                <a:lnTo>
                  <a:pt x="1967" y="4102"/>
                </a:lnTo>
                <a:lnTo>
                  <a:pt x="1961" y="4098"/>
                </a:lnTo>
                <a:lnTo>
                  <a:pt x="1956" y="4096"/>
                </a:lnTo>
                <a:lnTo>
                  <a:pt x="1951" y="4093"/>
                </a:lnTo>
                <a:lnTo>
                  <a:pt x="1947" y="4091"/>
                </a:lnTo>
                <a:lnTo>
                  <a:pt x="1943" y="4091"/>
                </a:lnTo>
                <a:lnTo>
                  <a:pt x="1941" y="4089"/>
                </a:lnTo>
                <a:lnTo>
                  <a:pt x="1941" y="4091"/>
                </a:lnTo>
                <a:lnTo>
                  <a:pt x="1941" y="4091"/>
                </a:lnTo>
                <a:lnTo>
                  <a:pt x="1941" y="4093"/>
                </a:lnTo>
                <a:lnTo>
                  <a:pt x="1941" y="4093"/>
                </a:lnTo>
                <a:lnTo>
                  <a:pt x="1940" y="4095"/>
                </a:lnTo>
                <a:lnTo>
                  <a:pt x="1920" y="4095"/>
                </a:lnTo>
                <a:lnTo>
                  <a:pt x="1916" y="4055"/>
                </a:lnTo>
                <a:lnTo>
                  <a:pt x="1920" y="4055"/>
                </a:lnTo>
                <a:lnTo>
                  <a:pt x="1920" y="4051"/>
                </a:lnTo>
                <a:lnTo>
                  <a:pt x="1916" y="4051"/>
                </a:lnTo>
                <a:lnTo>
                  <a:pt x="1912" y="4038"/>
                </a:lnTo>
                <a:lnTo>
                  <a:pt x="1909" y="4038"/>
                </a:lnTo>
                <a:lnTo>
                  <a:pt x="1909" y="4031"/>
                </a:lnTo>
                <a:lnTo>
                  <a:pt x="1900" y="4026"/>
                </a:lnTo>
                <a:lnTo>
                  <a:pt x="1900" y="4015"/>
                </a:lnTo>
                <a:lnTo>
                  <a:pt x="1892" y="4009"/>
                </a:lnTo>
                <a:lnTo>
                  <a:pt x="1892" y="3989"/>
                </a:lnTo>
                <a:lnTo>
                  <a:pt x="1896" y="3989"/>
                </a:lnTo>
                <a:lnTo>
                  <a:pt x="1896" y="3986"/>
                </a:lnTo>
                <a:lnTo>
                  <a:pt x="1912" y="3986"/>
                </a:lnTo>
                <a:lnTo>
                  <a:pt x="1916" y="3978"/>
                </a:lnTo>
                <a:lnTo>
                  <a:pt x="1916" y="3967"/>
                </a:lnTo>
                <a:lnTo>
                  <a:pt x="1916" y="3953"/>
                </a:lnTo>
                <a:lnTo>
                  <a:pt x="1916" y="3942"/>
                </a:lnTo>
                <a:lnTo>
                  <a:pt x="1903" y="3935"/>
                </a:lnTo>
                <a:lnTo>
                  <a:pt x="1903" y="3926"/>
                </a:lnTo>
                <a:lnTo>
                  <a:pt x="1892" y="3918"/>
                </a:lnTo>
                <a:lnTo>
                  <a:pt x="1892" y="3911"/>
                </a:lnTo>
                <a:lnTo>
                  <a:pt x="1889" y="3911"/>
                </a:lnTo>
                <a:lnTo>
                  <a:pt x="1880" y="3886"/>
                </a:lnTo>
                <a:lnTo>
                  <a:pt x="1876" y="3886"/>
                </a:lnTo>
                <a:lnTo>
                  <a:pt x="1872" y="3866"/>
                </a:lnTo>
                <a:lnTo>
                  <a:pt x="1863" y="3862"/>
                </a:lnTo>
                <a:lnTo>
                  <a:pt x="1863" y="3855"/>
                </a:lnTo>
                <a:lnTo>
                  <a:pt x="1860" y="3855"/>
                </a:lnTo>
                <a:lnTo>
                  <a:pt x="1860" y="3835"/>
                </a:lnTo>
                <a:lnTo>
                  <a:pt x="1856" y="3835"/>
                </a:lnTo>
                <a:lnTo>
                  <a:pt x="1856" y="3826"/>
                </a:lnTo>
                <a:lnTo>
                  <a:pt x="1852" y="3826"/>
                </a:lnTo>
                <a:lnTo>
                  <a:pt x="1849" y="3802"/>
                </a:lnTo>
                <a:lnTo>
                  <a:pt x="1843" y="3802"/>
                </a:lnTo>
                <a:lnTo>
                  <a:pt x="1836" y="3778"/>
                </a:lnTo>
                <a:lnTo>
                  <a:pt x="1832" y="3778"/>
                </a:lnTo>
                <a:lnTo>
                  <a:pt x="1829" y="3775"/>
                </a:lnTo>
                <a:lnTo>
                  <a:pt x="1827" y="3771"/>
                </a:lnTo>
                <a:lnTo>
                  <a:pt x="1825" y="3767"/>
                </a:lnTo>
                <a:lnTo>
                  <a:pt x="1823" y="3762"/>
                </a:lnTo>
                <a:lnTo>
                  <a:pt x="1812" y="3762"/>
                </a:lnTo>
                <a:lnTo>
                  <a:pt x="1789" y="3735"/>
                </a:lnTo>
                <a:lnTo>
                  <a:pt x="1780" y="3729"/>
                </a:lnTo>
                <a:lnTo>
                  <a:pt x="1780" y="3722"/>
                </a:lnTo>
                <a:lnTo>
                  <a:pt x="1776" y="3722"/>
                </a:lnTo>
                <a:lnTo>
                  <a:pt x="1776" y="3715"/>
                </a:lnTo>
                <a:lnTo>
                  <a:pt x="1772" y="3715"/>
                </a:lnTo>
                <a:lnTo>
                  <a:pt x="1772" y="3706"/>
                </a:lnTo>
                <a:lnTo>
                  <a:pt x="1763" y="3702"/>
                </a:lnTo>
                <a:lnTo>
                  <a:pt x="1763" y="3695"/>
                </a:lnTo>
                <a:lnTo>
                  <a:pt x="1756" y="3691"/>
                </a:lnTo>
                <a:lnTo>
                  <a:pt x="1752" y="3642"/>
                </a:lnTo>
                <a:lnTo>
                  <a:pt x="1743" y="3638"/>
                </a:lnTo>
                <a:lnTo>
                  <a:pt x="1743" y="3618"/>
                </a:lnTo>
                <a:lnTo>
                  <a:pt x="1740" y="3618"/>
                </a:lnTo>
                <a:lnTo>
                  <a:pt x="1740" y="3606"/>
                </a:lnTo>
                <a:lnTo>
                  <a:pt x="1736" y="3606"/>
                </a:lnTo>
                <a:lnTo>
                  <a:pt x="1736" y="3555"/>
                </a:lnTo>
                <a:lnTo>
                  <a:pt x="1732" y="3555"/>
                </a:lnTo>
                <a:lnTo>
                  <a:pt x="1729" y="3538"/>
                </a:lnTo>
                <a:lnTo>
                  <a:pt x="1723" y="3538"/>
                </a:lnTo>
                <a:lnTo>
                  <a:pt x="1723" y="3522"/>
                </a:lnTo>
                <a:lnTo>
                  <a:pt x="1720" y="3522"/>
                </a:lnTo>
                <a:lnTo>
                  <a:pt x="1720" y="3509"/>
                </a:lnTo>
                <a:lnTo>
                  <a:pt x="1716" y="3509"/>
                </a:lnTo>
                <a:lnTo>
                  <a:pt x="1716" y="3491"/>
                </a:lnTo>
                <a:lnTo>
                  <a:pt x="1720" y="3491"/>
                </a:lnTo>
                <a:lnTo>
                  <a:pt x="1716" y="3442"/>
                </a:lnTo>
                <a:lnTo>
                  <a:pt x="1716" y="3436"/>
                </a:lnTo>
                <a:lnTo>
                  <a:pt x="1718" y="3431"/>
                </a:lnTo>
                <a:lnTo>
                  <a:pt x="1718" y="3426"/>
                </a:lnTo>
                <a:lnTo>
                  <a:pt x="1720" y="3420"/>
                </a:lnTo>
                <a:lnTo>
                  <a:pt x="1720" y="3416"/>
                </a:lnTo>
                <a:lnTo>
                  <a:pt x="1720" y="3415"/>
                </a:lnTo>
                <a:lnTo>
                  <a:pt x="1716" y="3415"/>
                </a:lnTo>
                <a:lnTo>
                  <a:pt x="1709" y="3391"/>
                </a:lnTo>
                <a:lnTo>
                  <a:pt x="1692" y="3378"/>
                </a:lnTo>
                <a:lnTo>
                  <a:pt x="1692" y="3366"/>
                </a:lnTo>
                <a:lnTo>
                  <a:pt x="1689" y="3366"/>
                </a:lnTo>
                <a:lnTo>
                  <a:pt x="1689" y="3358"/>
                </a:lnTo>
                <a:lnTo>
                  <a:pt x="1683" y="3358"/>
                </a:lnTo>
                <a:lnTo>
                  <a:pt x="1683" y="3351"/>
                </a:lnTo>
                <a:lnTo>
                  <a:pt x="1669" y="3338"/>
                </a:lnTo>
                <a:lnTo>
                  <a:pt x="1669" y="3331"/>
                </a:lnTo>
                <a:lnTo>
                  <a:pt x="1660" y="3326"/>
                </a:lnTo>
                <a:lnTo>
                  <a:pt x="1660" y="3318"/>
                </a:lnTo>
                <a:lnTo>
                  <a:pt x="1656" y="3318"/>
                </a:lnTo>
                <a:lnTo>
                  <a:pt x="1656" y="3298"/>
                </a:lnTo>
                <a:lnTo>
                  <a:pt x="1652" y="3298"/>
                </a:lnTo>
                <a:lnTo>
                  <a:pt x="1652" y="3289"/>
                </a:lnTo>
                <a:lnTo>
                  <a:pt x="1643" y="3286"/>
                </a:lnTo>
                <a:lnTo>
                  <a:pt x="1643" y="3278"/>
                </a:lnTo>
                <a:lnTo>
                  <a:pt x="1640" y="3278"/>
                </a:lnTo>
                <a:lnTo>
                  <a:pt x="1640" y="3262"/>
                </a:lnTo>
                <a:lnTo>
                  <a:pt x="1629" y="3255"/>
                </a:lnTo>
                <a:lnTo>
                  <a:pt x="1629" y="3242"/>
                </a:lnTo>
                <a:lnTo>
                  <a:pt x="1620" y="3238"/>
                </a:lnTo>
                <a:lnTo>
                  <a:pt x="1612" y="3215"/>
                </a:lnTo>
                <a:lnTo>
                  <a:pt x="1603" y="3211"/>
                </a:lnTo>
                <a:lnTo>
                  <a:pt x="1603" y="3202"/>
                </a:lnTo>
                <a:lnTo>
                  <a:pt x="1589" y="3191"/>
                </a:lnTo>
                <a:lnTo>
                  <a:pt x="1583" y="3175"/>
                </a:lnTo>
                <a:lnTo>
                  <a:pt x="1576" y="3169"/>
                </a:lnTo>
                <a:lnTo>
                  <a:pt x="1576" y="3162"/>
                </a:lnTo>
                <a:lnTo>
                  <a:pt x="1572" y="3162"/>
                </a:lnTo>
                <a:lnTo>
                  <a:pt x="1571" y="3149"/>
                </a:lnTo>
                <a:lnTo>
                  <a:pt x="1571" y="3131"/>
                </a:lnTo>
                <a:lnTo>
                  <a:pt x="1572" y="3111"/>
                </a:lnTo>
                <a:lnTo>
                  <a:pt x="1574" y="3093"/>
                </a:lnTo>
                <a:lnTo>
                  <a:pt x="1576" y="3082"/>
                </a:lnTo>
                <a:lnTo>
                  <a:pt x="1572" y="3022"/>
                </a:lnTo>
                <a:lnTo>
                  <a:pt x="1576" y="3022"/>
                </a:lnTo>
                <a:lnTo>
                  <a:pt x="1576" y="3015"/>
                </a:lnTo>
                <a:lnTo>
                  <a:pt x="1589" y="3006"/>
                </a:lnTo>
                <a:lnTo>
                  <a:pt x="1589" y="2986"/>
                </a:lnTo>
                <a:lnTo>
                  <a:pt x="1592" y="2986"/>
                </a:lnTo>
                <a:lnTo>
                  <a:pt x="1592" y="2975"/>
                </a:lnTo>
                <a:lnTo>
                  <a:pt x="1596" y="2975"/>
                </a:lnTo>
                <a:lnTo>
                  <a:pt x="1596" y="2966"/>
                </a:lnTo>
                <a:lnTo>
                  <a:pt x="1600" y="2966"/>
                </a:lnTo>
                <a:lnTo>
                  <a:pt x="1600" y="2942"/>
                </a:lnTo>
                <a:lnTo>
                  <a:pt x="1603" y="2942"/>
                </a:lnTo>
                <a:lnTo>
                  <a:pt x="1603" y="2918"/>
                </a:lnTo>
                <a:lnTo>
                  <a:pt x="1609" y="2918"/>
                </a:lnTo>
                <a:lnTo>
                  <a:pt x="1609" y="2911"/>
                </a:lnTo>
                <a:lnTo>
                  <a:pt x="1612" y="2911"/>
                </a:lnTo>
                <a:lnTo>
                  <a:pt x="1612" y="2886"/>
                </a:lnTo>
                <a:lnTo>
                  <a:pt x="1618" y="2876"/>
                </a:lnTo>
                <a:lnTo>
                  <a:pt x="1623" y="2871"/>
                </a:lnTo>
                <a:lnTo>
                  <a:pt x="1631" y="2866"/>
                </a:lnTo>
                <a:lnTo>
                  <a:pt x="1636" y="2856"/>
                </a:lnTo>
                <a:lnTo>
                  <a:pt x="1640" y="2842"/>
                </a:lnTo>
                <a:lnTo>
                  <a:pt x="1652" y="2842"/>
                </a:lnTo>
                <a:lnTo>
                  <a:pt x="1660" y="2831"/>
                </a:lnTo>
                <a:lnTo>
                  <a:pt x="1667" y="2824"/>
                </a:lnTo>
                <a:lnTo>
                  <a:pt x="1672" y="2818"/>
                </a:lnTo>
                <a:lnTo>
                  <a:pt x="1676" y="2809"/>
                </a:lnTo>
                <a:lnTo>
                  <a:pt x="1680" y="2796"/>
                </a:lnTo>
                <a:lnTo>
                  <a:pt x="1680" y="2778"/>
                </a:lnTo>
                <a:lnTo>
                  <a:pt x="1681" y="2773"/>
                </a:lnTo>
                <a:lnTo>
                  <a:pt x="1683" y="2762"/>
                </a:lnTo>
                <a:lnTo>
                  <a:pt x="1681" y="2751"/>
                </a:lnTo>
                <a:lnTo>
                  <a:pt x="1680" y="2742"/>
                </a:lnTo>
                <a:lnTo>
                  <a:pt x="1669" y="2735"/>
                </a:lnTo>
                <a:lnTo>
                  <a:pt x="1669" y="2722"/>
                </a:lnTo>
                <a:lnTo>
                  <a:pt x="1663" y="2722"/>
                </a:lnTo>
                <a:lnTo>
                  <a:pt x="1660" y="2706"/>
                </a:lnTo>
                <a:lnTo>
                  <a:pt x="1656" y="2706"/>
                </a:lnTo>
                <a:lnTo>
                  <a:pt x="1656" y="2695"/>
                </a:lnTo>
                <a:lnTo>
                  <a:pt x="1652" y="2695"/>
                </a:lnTo>
                <a:lnTo>
                  <a:pt x="1652" y="2678"/>
                </a:lnTo>
                <a:lnTo>
                  <a:pt x="1643" y="2675"/>
                </a:lnTo>
                <a:lnTo>
                  <a:pt x="1640" y="2635"/>
                </a:lnTo>
                <a:lnTo>
                  <a:pt x="1651" y="2627"/>
                </a:lnTo>
                <a:lnTo>
                  <a:pt x="1654" y="2618"/>
                </a:lnTo>
                <a:lnTo>
                  <a:pt x="1656" y="2602"/>
                </a:lnTo>
                <a:lnTo>
                  <a:pt x="1649" y="2593"/>
                </a:lnTo>
                <a:lnTo>
                  <a:pt x="1645" y="2586"/>
                </a:lnTo>
                <a:lnTo>
                  <a:pt x="1643" y="2576"/>
                </a:lnTo>
                <a:lnTo>
                  <a:pt x="1640" y="2566"/>
                </a:lnTo>
                <a:lnTo>
                  <a:pt x="1636" y="2566"/>
                </a:lnTo>
                <a:lnTo>
                  <a:pt x="1632" y="2551"/>
                </a:lnTo>
                <a:lnTo>
                  <a:pt x="1629" y="2551"/>
                </a:lnTo>
                <a:lnTo>
                  <a:pt x="1629" y="2529"/>
                </a:lnTo>
                <a:lnTo>
                  <a:pt x="1616" y="2522"/>
                </a:lnTo>
                <a:lnTo>
                  <a:pt x="1612" y="2502"/>
                </a:lnTo>
                <a:lnTo>
                  <a:pt x="1603" y="2498"/>
                </a:lnTo>
                <a:lnTo>
                  <a:pt x="1603" y="2491"/>
                </a:lnTo>
                <a:lnTo>
                  <a:pt x="1600" y="2491"/>
                </a:lnTo>
                <a:lnTo>
                  <a:pt x="1600" y="2462"/>
                </a:lnTo>
                <a:lnTo>
                  <a:pt x="1589" y="2426"/>
                </a:lnTo>
                <a:lnTo>
                  <a:pt x="1580" y="2426"/>
                </a:lnTo>
                <a:lnTo>
                  <a:pt x="1576" y="2411"/>
                </a:lnTo>
                <a:lnTo>
                  <a:pt x="1572" y="2411"/>
                </a:lnTo>
                <a:lnTo>
                  <a:pt x="1572" y="2398"/>
                </a:lnTo>
                <a:lnTo>
                  <a:pt x="1563" y="2395"/>
                </a:lnTo>
                <a:lnTo>
                  <a:pt x="1556" y="2384"/>
                </a:lnTo>
                <a:lnTo>
                  <a:pt x="1549" y="2373"/>
                </a:lnTo>
                <a:lnTo>
                  <a:pt x="1543" y="2358"/>
                </a:lnTo>
                <a:lnTo>
                  <a:pt x="1532" y="2358"/>
                </a:lnTo>
                <a:lnTo>
                  <a:pt x="1532" y="2351"/>
                </a:lnTo>
                <a:lnTo>
                  <a:pt x="1518" y="2338"/>
                </a:lnTo>
                <a:lnTo>
                  <a:pt x="1507" y="2324"/>
                </a:lnTo>
                <a:lnTo>
                  <a:pt x="1496" y="2309"/>
                </a:lnTo>
                <a:lnTo>
                  <a:pt x="1476" y="2295"/>
                </a:lnTo>
                <a:lnTo>
                  <a:pt x="1476" y="2282"/>
                </a:lnTo>
                <a:lnTo>
                  <a:pt x="1465" y="2278"/>
                </a:lnTo>
                <a:lnTo>
                  <a:pt x="1458" y="2273"/>
                </a:lnTo>
                <a:lnTo>
                  <a:pt x="1452" y="2264"/>
                </a:lnTo>
                <a:lnTo>
                  <a:pt x="1452" y="2249"/>
                </a:lnTo>
                <a:lnTo>
                  <a:pt x="1440" y="2244"/>
                </a:lnTo>
                <a:lnTo>
                  <a:pt x="1436" y="2235"/>
                </a:lnTo>
                <a:lnTo>
                  <a:pt x="1436" y="2218"/>
                </a:lnTo>
                <a:lnTo>
                  <a:pt x="1429" y="2218"/>
                </a:lnTo>
                <a:lnTo>
                  <a:pt x="1423" y="2206"/>
                </a:lnTo>
                <a:lnTo>
                  <a:pt x="1420" y="2196"/>
                </a:lnTo>
                <a:lnTo>
                  <a:pt x="1414" y="2187"/>
                </a:lnTo>
                <a:lnTo>
                  <a:pt x="1411" y="2175"/>
                </a:lnTo>
                <a:lnTo>
                  <a:pt x="1409" y="2158"/>
                </a:lnTo>
                <a:lnTo>
                  <a:pt x="1432" y="2158"/>
                </a:lnTo>
                <a:lnTo>
                  <a:pt x="1432" y="2151"/>
                </a:lnTo>
                <a:lnTo>
                  <a:pt x="1440" y="2146"/>
                </a:lnTo>
                <a:lnTo>
                  <a:pt x="1440" y="2086"/>
                </a:lnTo>
                <a:lnTo>
                  <a:pt x="1449" y="2086"/>
                </a:lnTo>
                <a:lnTo>
                  <a:pt x="1443" y="2075"/>
                </a:lnTo>
                <a:lnTo>
                  <a:pt x="1440" y="2075"/>
                </a:lnTo>
                <a:lnTo>
                  <a:pt x="1438" y="2060"/>
                </a:lnTo>
                <a:lnTo>
                  <a:pt x="1441" y="2047"/>
                </a:lnTo>
                <a:lnTo>
                  <a:pt x="1447" y="2035"/>
                </a:lnTo>
                <a:lnTo>
                  <a:pt x="1452" y="2026"/>
                </a:lnTo>
                <a:lnTo>
                  <a:pt x="1460" y="2022"/>
                </a:lnTo>
                <a:lnTo>
                  <a:pt x="1460" y="1998"/>
                </a:lnTo>
                <a:lnTo>
                  <a:pt x="1469" y="1998"/>
                </a:lnTo>
                <a:lnTo>
                  <a:pt x="1467" y="1993"/>
                </a:lnTo>
                <a:lnTo>
                  <a:pt x="1463" y="1986"/>
                </a:lnTo>
                <a:lnTo>
                  <a:pt x="1463" y="1978"/>
                </a:lnTo>
                <a:lnTo>
                  <a:pt x="1463" y="1969"/>
                </a:lnTo>
                <a:lnTo>
                  <a:pt x="1469" y="1969"/>
                </a:lnTo>
                <a:lnTo>
                  <a:pt x="1469" y="1955"/>
                </a:lnTo>
                <a:lnTo>
                  <a:pt x="1460" y="1951"/>
                </a:lnTo>
                <a:lnTo>
                  <a:pt x="1460" y="1942"/>
                </a:lnTo>
                <a:lnTo>
                  <a:pt x="1456" y="1942"/>
                </a:lnTo>
                <a:lnTo>
                  <a:pt x="1452" y="1922"/>
                </a:lnTo>
                <a:lnTo>
                  <a:pt x="1432" y="1918"/>
                </a:lnTo>
                <a:lnTo>
                  <a:pt x="1429" y="1915"/>
                </a:lnTo>
                <a:lnTo>
                  <a:pt x="1427" y="1911"/>
                </a:lnTo>
                <a:lnTo>
                  <a:pt x="1423" y="1907"/>
                </a:lnTo>
                <a:lnTo>
                  <a:pt x="1421" y="1904"/>
                </a:lnTo>
                <a:lnTo>
                  <a:pt x="1420" y="1898"/>
                </a:lnTo>
                <a:lnTo>
                  <a:pt x="1416" y="1898"/>
                </a:lnTo>
                <a:lnTo>
                  <a:pt x="1416" y="1886"/>
                </a:lnTo>
                <a:lnTo>
                  <a:pt x="1396" y="1886"/>
                </a:lnTo>
                <a:lnTo>
                  <a:pt x="1396" y="1882"/>
                </a:lnTo>
                <a:lnTo>
                  <a:pt x="1372" y="1882"/>
                </a:lnTo>
                <a:lnTo>
                  <a:pt x="1372" y="1886"/>
                </a:lnTo>
                <a:lnTo>
                  <a:pt x="1343" y="1886"/>
                </a:lnTo>
                <a:lnTo>
                  <a:pt x="1343" y="1882"/>
                </a:lnTo>
                <a:lnTo>
                  <a:pt x="1340" y="1882"/>
                </a:lnTo>
                <a:lnTo>
                  <a:pt x="1332" y="1895"/>
                </a:lnTo>
                <a:lnTo>
                  <a:pt x="1256" y="1898"/>
                </a:lnTo>
                <a:lnTo>
                  <a:pt x="1252" y="1893"/>
                </a:lnTo>
                <a:lnTo>
                  <a:pt x="1249" y="1891"/>
                </a:lnTo>
                <a:lnTo>
                  <a:pt x="1245" y="1889"/>
                </a:lnTo>
                <a:lnTo>
                  <a:pt x="1243" y="1889"/>
                </a:lnTo>
                <a:lnTo>
                  <a:pt x="1240" y="1886"/>
                </a:lnTo>
                <a:lnTo>
                  <a:pt x="1240" y="1878"/>
                </a:lnTo>
                <a:lnTo>
                  <a:pt x="1232" y="1875"/>
                </a:lnTo>
                <a:lnTo>
                  <a:pt x="1223" y="1835"/>
                </a:lnTo>
                <a:lnTo>
                  <a:pt x="1216" y="1829"/>
                </a:lnTo>
                <a:lnTo>
                  <a:pt x="1216" y="1822"/>
                </a:lnTo>
                <a:lnTo>
                  <a:pt x="1209" y="1818"/>
                </a:lnTo>
                <a:lnTo>
                  <a:pt x="1209" y="1811"/>
                </a:lnTo>
                <a:lnTo>
                  <a:pt x="1203" y="1811"/>
                </a:lnTo>
                <a:lnTo>
                  <a:pt x="1203" y="1802"/>
                </a:lnTo>
                <a:lnTo>
                  <a:pt x="1176" y="1778"/>
                </a:lnTo>
                <a:lnTo>
                  <a:pt x="1100" y="1775"/>
                </a:lnTo>
                <a:lnTo>
                  <a:pt x="1100" y="1778"/>
                </a:lnTo>
                <a:lnTo>
                  <a:pt x="1016" y="1791"/>
                </a:lnTo>
                <a:lnTo>
                  <a:pt x="1016" y="1802"/>
                </a:lnTo>
                <a:lnTo>
                  <a:pt x="1012" y="1804"/>
                </a:lnTo>
                <a:lnTo>
                  <a:pt x="1009" y="1807"/>
                </a:lnTo>
                <a:lnTo>
                  <a:pt x="1007" y="1807"/>
                </a:lnTo>
                <a:lnTo>
                  <a:pt x="1003" y="1809"/>
                </a:lnTo>
                <a:lnTo>
                  <a:pt x="1000" y="1809"/>
                </a:lnTo>
                <a:lnTo>
                  <a:pt x="996" y="1809"/>
                </a:lnTo>
                <a:lnTo>
                  <a:pt x="989" y="1811"/>
                </a:lnTo>
                <a:lnTo>
                  <a:pt x="989" y="1815"/>
                </a:lnTo>
                <a:lnTo>
                  <a:pt x="943" y="1818"/>
                </a:lnTo>
                <a:lnTo>
                  <a:pt x="940" y="1826"/>
                </a:lnTo>
                <a:lnTo>
                  <a:pt x="923" y="1829"/>
                </a:lnTo>
                <a:lnTo>
                  <a:pt x="920" y="1838"/>
                </a:lnTo>
                <a:lnTo>
                  <a:pt x="903" y="1842"/>
                </a:lnTo>
                <a:lnTo>
                  <a:pt x="903" y="1846"/>
                </a:lnTo>
                <a:lnTo>
                  <a:pt x="869" y="1851"/>
                </a:lnTo>
                <a:lnTo>
                  <a:pt x="869" y="1855"/>
                </a:lnTo>
                <a:lnTo>
                  <a:pt x="860" y="1855"/>
                </a:lnTo>
                <a:lnTo>
                  <a:pt x="856" y="1862"/>
                </a:lnTo>
                <a:lnTo>
                  <a:pt x="841" y="1869"/>
                </a:lnTo>
                <a:lnTo>
                  <a:pt x="820" y="1871"/>
                </a:lnTo>
                <a:lnTo>
                  <a:pt x="809" y="1858"/>
                </a:lnTo>
                <a:lnTo>
                  <a:pt x="796" y="1856"/>
                </a:lnTo>
                <a:lnTo>
                  <a:pt x="781" y="1856"/>
                </a:lnTo>
                <a:lnTo>
                  <a:pt x="763" y="1855"/>
                </a:lnTo>
                <a:lnTo>
                  <a:pt x="763" y="1851"/>
                </a:lnTo>
                <a:lnTo>
                  <a:pt x="740" y="1851"/>
                </a:lnTo>
                <a:lnTo>
                  <a:pt x="736" y="1842"/>
                </a:lnTo>
                <a:lnTo>
                  <a:pt x="729" y="1840"/>
                </a:lnTo>
                <a:lnTo>
                  <a:pt x="714" y="1840"/>
                </a:lnTo>
                <a:lnTo>
                  <a:pt x="701" y="1840"/>
                </a:lnTo>
                <a:lnTo>
                  <a:pt x="692" y="1842"/>
                </a:lnTo>
                <a:lnTo>
                  <a:pt x="689" y="1851"/>
                </a:lnTo>
                <a:lnTo>
                  <a:pt x="663" y="1851"/>
                </a:lnTo>
                <a:lnTo>
                  <a:pt x="663" y="1846"/>
                </a:lnTo>
                <a:lnTo>
                  <a:pt x="652" y="1851"/>
                </a:lnTo>
                <a:lnTo>
                  <a:pt x="652" y="1855"/>
                </a:lnTo>
                <a:lnTo>
                  <a:pt x="629" y="1855"/>
                </a:lnTo>
                <a:lnTo>
                  <a:pt x="629" y="1858"/>
                </a:lnTo>
                <a:lnTo>
                  <a:pt x="620" y="1858"/>
                </a:lnTo>
                <a:lnTo>
                  <a:pt x="616" y="1866"/>
                </a:lnTo>
                <a:lnTo>
                  <a:pt x="609" y="1866"/>
                </a:lnTo>
                <a:lnTo>
                  <a:pt x="609" y="1871"/>
                </a:lnTo>
                <a:lnTo>
                  <a:pt x="576" y="1875"/>
                </a:lnTo>
                <a:lnTo>
                  <a:pt x="576" y="1878"/>
                </a:lnTo>
                <a:lnTo>
                  <a:pt x="563" y="1878"/>
                </a:lnTo>
                <a:lnTo>
                  <a:pt x="560" y="1886"/>
                </a:lnTo>
                <a:lnTo>
                  <a:pt x="549" y="1886"/>
                </a:lnTo>
                <a:lnTo>
                  <a:pt x="549" y="1889"/>
                </a:lnTo>
                <a:lnTo>
                  <a:pt x="509" y="1895"/>
                </a:lnTo>
                <a:lnTo>
                  <a:pt x="509" y="1889"/>
                </a:lnTo>
                <a:lnTo>
                  <a:pt x="500" y="1889"/>
                </a:lnTo>
                <a:lnTo>
                  <a:pt x="496" y="1882"/>
                </a:lnTo>
                <a:lnTo>
                  <a:pt x="483" y="1882"/>
                </a:lnTo>
                <a:lnTo>
                  <a:pt x="480" y="1875"/>
                </a:lnTo>
                <a:lnTo>
                  <a:pt x="472" y="1875"/>
                </a:lnTo>
                <a:lnTo>
                  <a:pt x="469" y="1866"/>
                </a:lnTo>
                <a:lnTo>
                  <a:pt x="460" y="1866"/>
                </a:lnTo>
                <a:lnTo>
                  <a:pt x="456" y="1858"/>
                </a:lnTo>
                <a:lnTo>
                  <a:pt x="449" y="1858"/>
                </a:lnTo>
                <a:lnTo>
                  <a:pt x="443" y="1851"/>
                </a:lnTo>
                <a:lnTo>
                  <a:pt x="429" y="1846"/>
                </a:lnTo>
                <a:lnTo>
                  <a:pt x="420" y="1835"/>
                </a:lnTo>
                <a:lnTo>
                  <a:pt x="412" y="1835"/>
                </a:lnTo>
                <a:lnTo>
                  <a:pt x="372" y="1791"/>
                </a:lnTo>
                <a:lnTo>
                  <a:pt x="363" y="1791"/>
                </a:lnTo>
                <a:lnTo>
                  <a:pt x="360" y="1782"/>
                </a:lnTo>
                <a:lnTo>
                  <a:pt x="349" y="1778"/>
                </a:lnTo>
                <a:lnTo>
                  <a:pt x="349" y="1775"/>
                </a:lnTo>
                <a:lnTo>
                  <a:pt x="332" y="1769"/>
                </a:lnTo>
                <a:lnTo>
                  <a:pt x="329" y="1762"/>
                </a:lnTo>
                <a:lnTo>
                  <a:pt x="316" y="1762"/>
                </a:lnTo>
                <a:lnTo>
                  <a:pt x="309" y="1742"/>
                </a:lnTo>
                <a:lnTo>
                  <a:pt x="300" y="1742"/>
                </a:lnTo>
                <a:lnTo>
                  <a:pt x="300" y="1738"/>
                </a:lnTo>
                <a:lnTo>
                  <a:pt x="292" y="1738"/>
                </a:lnTo>
                <a:lnTo>
                  <a:pt x="289" y="1731"/>
                </a:lnTo>
                <a:lnTo>
                  <a:pt x="276" y="1731"/>
                </a:lnTo>
                <a:lnTo>
                  <a:pt x="269" y="1718"/>
                </a:lnTo>
                <a:lnTo>
                  <a:pt x="265" y="1716"/>
                </a:lnTo>
                <a:lnTo>
                  <a:pt x="261" y="1716"/>
                </a:lnTo>
                <a:lnTo>
                  <a:pt x="260" y="1716"/>
                </a:lnTo>
                <a:lnTo>
                  <a:pt x="258" y="1716"/>
                </a:lnTo>
                <a:lnTo>
                  <a:pt x="258" y="1716"/>
                </a:lnTo>
                <a:lnTo>
                  <a:pt x="256" y="1716"/>
                </a:lnTo>
                <a:lnTo>
                  <a:pt x="254" y="1715"/>
                </a:lnTo>
                <a:lnTo>
                  <a:pt x="254" y="1711"/>
                </a:lnTo>
                <a:lnTo>
                  <a:pt x="252" y="1706"/>
                </a:lnTo>
                <a:lnTo>
                  <a:pt x="240" y="1706"/>
                </a:lnTo>
                <a:lnTo>
                  <a:pt x="236" y="1689"/>
                </a:lnTo>
                <a:lnTo>
                  <a:pt x="232" y="1689"/>
                </a:lnTo>
                <a:lnTo>
                  <a:pt x="232" y="1678"/>
                </a:lnTo>
                <a:lnTo>
                  <a:pt x="216" y="1671"/>
                </a:lnTo>
                <a:lnTo>
                  <a:pt x="212" y="1622"/>
                </a:lnTo>
                <a:lnTo>
                  <a:pt x="216" y="1622"/>
                </a:lnTo>
                <a:lnTo>
                  <a:pt x="216" y="1618"/>
                </a:lnTo>
                <a:lnTo>
                  <a:pt x="209" y="1615"/>
                </a:lnTo>
                <a:lnTo>
                  <a:pt x="203" y="1602"/>
                </a:lnTo>
                <a:lnTo>
                  <a:pt x="192" y="1595"/>
                </a:lnTo>
                <a:lnTo>
                  <a:pt x="192" y="1582"/>
                </a:lnTo>
                <a:lnTo>
                  <a:pt x="189" y="1582"/>
                </a:lnTo>
                <a:lnTo>
                  <a:pt x="189" y="1578"/>
                </a:lnTo>
                <a:lnTo>
                  <a:pt x="185" y="1576"/>
                </a:lnTo>
                <a:lnTo>
                  <a:pt x="180" y="1575"/>
                </a:lnTo>
                <a:lnTo>
                  <a:pt x="176" y="1575"/>
                </a:lnTo>
                <a:lnTo>
                  <a:pt x="171" y="1573"/>
                </a:lnTo>
                <a:lnTo>
                  <a:pt x="169" y="1569"/>
                </a:lnTo>
                <a:lnTo>
                  <a:pt x="169" y="1562"/>
                </a:lnTo>
                <a:lnTo>
                  <a:pt x="149" y="1558"/>
                </a:lnTo>
                <a:lnTo>
                  <a:pt x="143" y="1547"/>
                </a:lnTo>
                <a:lnTo>
                  <a:pt x="140" y="1540"/>
                </a:lnTo>
                <a:lnTo>
                  <a:pt x="134" y="1531"/>
                </a:lnTo>
                <a:lnTo>
                  <a:pt x="132" y="1518"/>
                </a:lnTo>
                <a:lnTo>
                  <a:pt x="118" y="1511"/>
                </a:lnTo>
                <a:lnTo>
                  <a:pt x="111" y="1498"/>
                </a:lnTo>
                <a:lnTo>
                  <a:pt x="109" y="1478"/>
                </a:lnTo>
                <a:lnTo>
                  <a:pt x="107" y="1476"/>
                </a:lnTo>
                <a:lnTo>
                  <a:pt x="105" y="1476"/>
                </a:lnTo>
                <a:lnTo>
                  <a:pt x="105" y="1475"/>
                </a:lnTo>
                <a:lnTo>
                  <a:pt x="105" y="1475"/>
                </a:lnTo>
                <a:lnTo>
                  <a:pt x="105" y="1473"/>
                </a:lnTo>
                <a:lnTo>
                  <a:pt x="103" y="1469"/>
                </a:lnTo>
                <a:lnTo>
                  <a:pt x="92" y="1469"/>
                </a:lnTo>
                <a:lnTo>
                  <a:pt x="92" y="1478"/>
                </a:lnTo>
                <a:lnTo>
                  <a:pt x="72" y="1478"/>
                </a:lnTo>
                <a:lnTo>
                  <a:pt x="69" y="1462"/>
                </a:lnTo>
                <a:lnTo>
                  <a:pt x="56" y="1458"/>
                </a:lnTo>
                <a:lnTo>
                  <a:pt x="54" y="1453"/>
                </a:lnTo>
                <a:lnTo>
                  <a:pt x="52" y="1449"/>
                </a:lnTo>
                <a:lnTo>
                  <a:pt x="51" y="1446"/>
                </a:lnTo>
                <a:lnTo>
                  <a:pt x="49" y="1444"/>
                </a:lnTo>
                <a:lnTo>
                  <a:pt x="45" y="1440"/>
                </a:lnTo>
                <a:lnTo>
                  <a:pt x="43" y="1435"/>
                </a:lnTo>
                <a:lnTo>
                  <a:pt x="29" y="1435"/>
                </a:lnTo>
                <a:lnTo>
                  <a:pt x="25" y="1416"/>
                </a:lnTo>
                <a:lnTo>
                  <a:pt x="23" y="1395"/>
                </a:lnTo>
                <a:lnTo>
                  <a:pt x="27" y="1386"/>
                </a:lnTo>
                <a:lnTo>
                  <a:pt x="27" y="1376"/>
                </a:lnTo>
                <a:lnTo>
                  <a:pt x="27" y="1366"/>
                </a:lnTo>
                <a:lnTo>
                  <a:pt x="29" y="1355"/>
                </a:lnTo>
                <a:lnTo>
                  <a:pt x="32" y="1355"/>
                </a:lnTo>
                <a:lnTo>
                  <a:pt x="34" y="1351"/>
                </a:lnTo>
                <a:lnTo>
                  <a:pt x="34" y="1347"/>
                </a:lnTo>
                <a:lnTo>
                  <a:pt x="36" y="1344"/>
                </a:lnTo>
                <a:lnTo>
                  <a:pt x="36" y="1338"/>
                </a:lnTo>
                <a:lnTo>
                  <a:pt x="23" y="1335"/>
                </a:lnTo>
                <a:lnTo>
                  <a:pt x="20" y="1322"/>
                </a:lnTo>
                <a:lnTo>
                  <a:pt x="14" y="1311"/>
                </a:lnTo>
                <a:lnTo>
                  <a:pt x="7" y="1302"/>
                </a:lnTo>
                <a:lnTo>
                  <a:pt x="3" y="1291"/>
                </a:lnTo>
                <a:lnTo>
                  <a:pt x="0" y="1275"/>
                </a:lnTo>
                <a:lnTo>
                  <a:pt x="14" y="1264"/>
                </a:lnTo>
                <a:lnTo>
                  <a:pt x="27" y="1251"/>
                </a:lnTo>
                <a:lnTo>
                  <a:pt x="36" y="1235"/>
                </a:lnTo>
                <a:lnTo>
                  <a:pt x="40" y="1235"/>
                </a:lnTo>
                <a:lnTo>
                  <a:pt x="43" y="1209"/>
                </a:lnTo>
                <a:lnTo>
                  <a:pt x="49" y="1209"/>
                </a:lnTo>
                <a:lnTo>
                  <a:pt x="52" y="1166"/>
                </a:lnTo>
                <a:lnTo>
                  <a:pt x="60" y="1162"/>
                </a:lnTo>
                <a:lnTo>
                  <a:pt x="63" y="1142"/>
                </a:lnTo>
                <a:lnTo>
                  <a:pt x="69" y="1142"/>
                </a:lnTo>
                <a:lnTo>
                  <a:pt x="69" y="1135"/>
                </a:lnTo>
                <a:lnTo>
                  <a:pt x="72" y="1135"/>
                </a:lnTo>
                <a:lnTo>
                  <a:pt x="78" y="1113"/>
                </a:lnTo>
                <a:lnTo>
                  <a:pt x="76" y="1089"/>
                </a:lnTo>
                <a:lnTo>
                  <a:pt x="72" y="1066"/>
                </a:lnTo>
                <a:lnTo>
                  <a:pt x="72" y="1049"/>
                </a:lnTo>
                <a:lnTo>
                  <a:pt x="56" y="1038"/>
                </a:lnTo>
                <a:lnTo>
                  <a:pt x="60" y="1002"/>
                </a:lnTo>
                <a:lnTo>
                  <a:pt x="63" y="1002"/>
                </a:lnTo>
                <a:lnTo>
                  <a:pt x="63" y="995"/>
                </a:lnTo>
                <a:lnTo>
                  <a:pt x="69" y="995"/>
                </a:lnTo>
                <a:lnTo>
                  <a:pt x="69" y="982"/>
                </a:lnTo>
                <a:lnTo>
                  <a:pt x="67" y="971"/>
                </a:lnTo>
                <a:lnTo>
                  <a:pt x="63" y="962"/>
                </a:lnTo>
                <a:lnTo>
                  <a:pt x="52" y="962"/>
                </a:lnTo>
                <a:lnTo>
                  <a:pt x="52" y="955"/>
                </a:lnTo>
                <a:lnTo>
                  <a:pt x="51" y="956"/>
                </a:lnTo>
                <a:lnTo>
                  <a:pt x="49" y="956"/>
                </a:lnTo>
                <a:lnTo>
                  <a:pt x="49" y="956"/>
                </a:lnTo>
                <a:lnTo>
                  <a:pt x="49" y="958"/>
                </a:lnTo>
                <a:lnTo>
                  <a:pt x="49" y="958"/>
                </a:lnTo>
                <a:lnTo>
                  <a:pt x="49" y="962"/>
                </a:lnTo>
                <a:lnTo>
                  <a:pt x="23" y="962"/>
                </a:lnTo>
                <a:lnTo>
                  <a:pt x="29" y="902"/>
                </a:lnTo>
                <a:lnTo>
                  <a:pt x="36" y="902"/>
                </a:lnTo>
                <a:lnTo>
                  <a:pt x="36" y="871"/>
                </a:lnTo>
                <a:lnTo>
                  <a:pt x="63" y="849"/>
                </a:lnTo>
                <a:lnTo>
                  <a:pt x="69" y="831"/>
                </a:lnTo>
                <a:lnTo>
                  <a:pt x="72" y="831"/>
                </a:lnTo>
                <a:lnTo>
                  <a:pt x="76" y="815"/>
                </a:lnTo>
                <a:lnTo>
                  <a:pt x="80" y="815"/>
                </a:lnTo>
                <a:lnTo>
                  <a:pt x="80" y="802"/>
                </a:lnTo>
                <a:lnTo>
                  <a:pt x="89" y="798"/>
                </a:lnTo>
                <a:lnTo>
                  <a:pt x="92" y="769"/>
                </a:lnTo>
                <a:lnTo>
                  <a:pt x="92" y="769"/>
                </a:lnTo>
                <a:lnTo>
                  <a:pt x="94" y="767"/>
                </a:lnTo>
                <a:lnTo>
                  <a:pt x="96" y="767"/>
                </a:lnTo>
                <a:lnTo>
                  <a:pt x="98" y="766"/>
                </a:lnTo>
                <a:lnTo>
                  <a:pt x="98" y="764"/>
                </a:lnTo>
                <a:lnTo>
                  <a:pt x="100" y="758"/>
                </a:lnTo>
                <a:lnTo>
                  <a:pt x="109" y="758"/>
                </a:lnTo>
                <a:lnTo>
                  <a:pt x="149" y="715"/>
                </a:lnTo>
                <a:lnTo>
                  <a:pt x="156" y="709"/>
                </a:lnTo>
                <a:lnTo>
                  <a:pt x="156" y="675"/>
                </a:lnTo>
                <a:lnTo>
                  <a:pt x="160" y="675"/>
                </a:lnTo>
                <a:lnTo>
                  <a:pt x="163" y="658"/>
                </a:lnTo>
                <a:lnTo>
                  <a:pt x="172" y="655"/>
                </a:lnTo>
                <a:lnTo>
                  <a:pt x="172" y="646"/>
                </a:lnTo>
                <a:lnTo>
                  <a:pt x="176" y="646"/>
                </a:lnTo>
                <a:lnTo>
                  <a:pt x="176" y="629"/>
                </a:lnTo>
                <a:lnTo>
                  <a:pt x="180" y="629"/>
                </a:lnTo>
                <a:lnTo>
                  <a:pt x="183" y="626"/>
                </a:lnTo>
                <a:lnTo>
                  <a:pt x="187" y="624"/>
                </a:lnTo>
                <a:lnTo>
                  <a:pt x="191" y="624"/>
                </a:lnTo>
                <a:lnTo>
                  <a:pt x="194" y="624"/>
                </a:lnTo>
                <a:lnTo>
                  <a:pt x="196" y="624"/>
                </a:lnTo>
                <a:lnTo>
                  <a:pt x="200" y="624"/>
                </a:lnTo>
                <a:lnTo>
                  <a:pt x="203" y="622"/>
                </a:lnTo>
                <a:lnTo>
                  <a:pt x="212" y="611"/>
                </a:lnTo>
                <a:lnTo>
                  <a:pt x="220" y="611"/>
                </a:lnTo>
                <a:lnTo>
                  <a:pt x="223" y="602"/>
                </a:lnTo>
                <a:lnTo>
                  <a:pt x="229" y="602"/>
                </a:lnTo>
                <a:lnTo>
                  <a:pt x="229" y="595"/>
                </a:lnTo>
                <a:lnTo>
                  <a:pt x="236" y="589"/>
                </a:lnTo>
                <a:lnTo>
                  <a:pt x="236" y="582"/>
                </a:lnTo>
                <a:lnTo>
                  <a:pt x="243" y="578"/>
                </a:lnTo>
                <a:lnTo>
                  <a:pt x="243" y="558"/>
                </a:lnTo>
                <a:lnTo>
                  <a:pt x="249" y="558"/>
                </a:lnTo>
                <a:lnTo>
                  <a:pt x="251" y="555"/>
                </a:lnTo>
                <a:lnTo>
                  <a:pt x="252" y="551"/>
                </a:lnTo>
                <a:lnTo>
                  <a:pt x="254" y="549"/>
                </a:lnTo>
                <a:lnTo>
                  <a:pt x="254" y="544"/>
                </a:lnTo>
                <a:lnTo>
                  <a:pt x="256" y="538"/>
                </a:lnTo>
                <a:lnTo>
                  <a:pt x="280" y="531"/>
                </a:lnTo>
                <a:lnTo>
                  <a:pt x="280" y="526"/>
                </a:lnTo>
                <a:lnTo>
                  <a:pt x="320" y="522"/>
                </a:lnTo>
                <a:lnTo>
                  <a:pt x="320" y="518"/>
                </a:lnTo>
                <a:lnTo>
                  <a:pt x="329" y="518"/>
                </a:lnTo>
                <a:lnTo>
                  <a:pt x="329" y="515"/>
                </a:lnTo>
                <a:lnTo>
                  <a:pt x="349" y="509"/>
                </a:lnTo>
                <a:lnTo>
                  <a:pt x="372" y="482"/>
                </a:lnTo>
                <a:lnTo>
                  <a:pt x="389" y="478"/>
                </a:lnTo>
                <a:lnTo>
                  <a:pt x="443" y="415"/>
                </a:lnTo>
                <a:lnTo>
                  <a:pt x="441" y="398"/>
                </a:lnTo>
                <a:lnTo>
                  <a:pt x="436" y="380"/>
                </a:lnTo>
                <a:lnTo>
                  <a:pt x="434" y="362"/>
                </a:lnTo>
                <a:lnTo>
                  <a:pt x="436" y="342"/>
                </a:lnTo>
                <a:lnTo>
                  <a:pt x="445" y="320"/>
                </a:lnTo>
                <a:lnTo>
                  <a:pt x="460" y="302"/>
                </a:lnTo>
                <a:lnTo>
                  <a:pt x="472" y="295"/>
                </a:lnTo>
                <a:lnTo>
                  <a:pt x="472" y="271"/>
                </a:lnTo>
                <a:lnTo>
                  <a:pt x="476" y="271"/>
                </a:lnTo>
                <a:lnTo>
                  <a:pt x="496" y="246"/>
                </a:lnTo>
                <a:lnTo>
                  <a:pt x="503" y="246"/>
                </a:lnTo>
                <a:lnTo>
                  <a:pt x="520" y="226"/>
                </a:lnTo>
                <a:lnTo>
                  <a:pt x="529" y="226"/>
                </a:lnTo>
                <a:lnTo>
                  <a:pt x="529" y="222"/>
                </a:lnTo>
                <a:lnTo>
                  <a:pt x="536" y="222"/>
                </a:lnTo>
                <a:lnTo>
                  <a:pt x="536" y="218"/>
                </a:lnTo>
                <a:lnTo>
                  <a:pt x="549" y="218"/>
                </a:lnTo>
                <a:lnTo>
                  <a:pt x="549" y="215"/>
                </a:lnTo>
                <a:lnTo>
                  <a:pt x="563" y="209"/>
                </a:lnTo>
                <a:lnTo>
                  <a:pt x="563" y="206"/>
                </a:lnTo>
                <a:lnTo>
                  <a:pt x="583" y="202"/>
                </a:lnTo>
                <a:lnTo>
                  <a:pt x="589" y="195"/>
                </a:lnTo>
                <a:lnTo>
                  <a:pt x="596" y="195"/>
                </a:lnTo>
                <a:lnTo>
                  <a:pt x="603" y="182"/>
                </a:lnTo>
                <a:lnTo>
                  <a:pt x="609" y="182"/>
                </a:lnTo>
                <a:lnTo>
                  <a:pt x="609" y="175"/>
                </a:lnTo>
                <a:lnTo>
                  <a:pt x="620" y="166"/>
                </a:lnTo>
                <a:lnTo>
                  <a:pt x="620" y="158"/>
                </a:lnTo>
                <a:lnTo>
                  <a:pt x="623" y="158"/>
                </a:lnTo>
                <a:lnTo>
                  <a:pt x="623" y="149"/>
                </a:lnTo>
                <a:lnTo>
                  <a:pt x="629" y="149"/>
                </a:lnTo>
                <a:lnTo>
                  <a:pt x="629" y="142"/>
                </a:lnTo>
                <a:lnTo>
                  <a:pt x="632" y="142"/>
                </a:lnTo>
                <a:lnTo>
                  <a:pt x="632" y="135"/>
                </a:lnTo>
                <a:lnTo>
                  <a:pt x="640" y="131"/>
                </a:lnTo>
                <a:lnTo>
                  <a:pt x="640" y="122"/>
                </a:lnTo>
                <a:lnTo>
                  <a:pt x="643" y="122"/>
                </a:lnTo>
                <a:lnTo>
                  <a:pt x="643" y="115"/>
                </a:lnTo>
                <a:lnTo>
                  <a:pt x="649" y="115"/>
                </a:lnTo>
                <a:lnTo>
                  <a:pt x="649" y="106"/>
                </a:lnTo>
                <a:lnTo>
                  <a:pt x="652" y="106"/>
                </a:lnTo>
                <a:lnTo>
                  <a:pt x="652" y="98"/>
                </a:lnTo>
                <a:lnTo>
                  <a:pt x="656" y="98"/>
                </a:lnTo>
                <a:lnTo>
                  <a:pt x="660" y="86"/>
                </a:lnTo>
                <a:lnTo>
                  <a:pt x="700" y="82"/>
                </a:lnTo>
                <a:lnTo>
                  <a:pt x="705" y="93"/>
                </a:lnTo>
                <a:lnTo>
                  <a:pt x="712" y="106"/>
                </a:lnTo>
                <a:lnTo>
                  <a:pt x="720" y="115"/>
                </a:lnTo>
                <a:lnTo>
                  <a:pt x="723" y="116"/>
                </a:lnTo>
                <a:lnTo>
                  <a:pt x="725" y="116"/>
                </a:lnTo>
                <a:lnTo>
                  <a:pt x="729" y="116"/>
                </a:lnTo>
                <a:lnTo>
                  <a:pt x="731" y="118"/>
                </a:lnTo>
                <a:lnTo>
                  <a:pt x="732" y="118"/>
                </a:lnTo>
                <a:lnTo>
                  <a:pt x="736" y="122"/>
                </a:lnTo>
                <a:lnTo>
                  <a:pt x="776" y="118"/>
                </a:lnTo>
                <a:lnTo>
                  <a:pt x="776" y="122"/>
                </a:lnTo>
                <a:lnTo>
                  <a:pt x="792" y="122"/>
                </a:lnTo>
                <a:lnTo>
                  <a:pt x="796" y="115"/>
                </a:lnTo>
                <a:lnTo>
                  <a:pt x="811" y="111"/>
                </a:lnTo>
                <a:lnTo>
                  <a:pt x="829" y="111"/>
                </a:lnTo>
                <a:lnTo>
                  <a:pt x="831" y="113"/>
                </a:lnTo>
                <a:lnTo>
                  <a:pt x="832" y="116"/>
                </a:lnTo>
                <a:lnTo>
                  <a:pt x="832" y="118"/>
                </a:lnTo>
                <a:lnTo>
                  <a:pt x="834" y="122"/>
                </a:lnTo>
                <a:lnTo>
                  <a:pt x="836" y="126"/>
                </a:lnTo>
                <a:lnTo>
                  <a:pt x="856" y="124"/>
                </a:lnTo>
                <a:lnTo>
                  <a:pt x="872" y="120"/>
                </a:lnTo>
                <a:lnTo>
                  <a:pt x="889" y="115"/>
                </a:lnTo>
                <a:lnTo>
                  <a:pt x="891" y="109"/>
                </a:lnTo>
                <a:lnTo>
                  <a:pt x="894" y="107"/>
                </a:lnTo>
                <a:lnTo>
                  <a:pt x="896" y="104"/>
                </a:lnTo>
                <a:lnTo>
                  <a:pt x="898" y="100"/>
                </a:lnTo>
                <a:lnTo>
                  <a:pt x="900" y="95"/>
                </a:lnTo>
                <a:lnTo>
                  <a:pt x="916" y="91"/>
                </a:lnTo>
                <a:lnTo>
                  <a:pt x="932" y="86"/>
                </a:lnTo>
                <a:lnTo>
                  <a:pt x="932" y="82"/>
                </a:lnTo>
                <a:lnTo>
                  <a:pt x="960" y="82"/>
                </a:lnTo>
                <a:lnTo>
                  <a:pt x="972" y="66"/>
                </a:lnTo>
                <a:lnTo>
                  <a:pt x="983" y="66"/>
                </a:lnTo>
                <a:lnTo>
                  <a:pt x="992" y="55"/>
                </a:lnTo>
                <a:lnTo>
                  <a:pt x="1012" y="55"/>
                </a:lnTo>
                <a:lnTo>
                  <a:pt x="1012" y="51"/>
                </a:lnTo>
                <a:lnTo>
                  <a:pt x="1023" y="51"/>
                </a:lnTo>
                <a:lnTo>
                  <a:pt x="1023" y="46"/>
                </a:lnTo>
                <a:lnTo>
                  <a:pt x="1032" y="46"/>
                </a:lnTo>
                <a:lnTo>
                  <a:pt x="1032" y="42"/>
                </a:lnTo>
                <a:lnTo>
                  <a:pt x="1096" y="42"/>
                </a:lnTo>
                <a:lnTo>
                  <a:pt x="1103" y="29"/>
                </a:lnTo>
                <a:lnTo>
                  <a:pt x="1209" y="26"/>
                </a:lnTo>
                <a:lnTo>
                  <a:pt x="1249" y="35"/>
                </a:lnTo>
                <a:lnTo>
                  <a:pt x="1249" y="29"/>
                </a:lnTo>
                <a:lnTo>
                  <a:pt x="1269" y="29"/>
                </a:lnTo>
                <a:lnTo>
                  <a:pt x="1272" y="22"/>
                </a:lnTo>
                <a:lnTo>
                  <a:pt x="1289" y="16"/>
                </a:lnTo>
                <a:lnTo>
                  <a:pt x="1312" y="15"/>
                </a:lnTo>
                <a:lnTo>
                  <a:pt x="1316" y="26"/>
                </a:lnTo>
                <a:lnTo>
                  <a:pt x="1320" y="26"/>
                </a:lnTo>
                <a:lnTo>
                  <a:pt x="1323" y="24"/>
                </a:lnTo>
                <a:lnTo>
                  <a:pt x="1325" y="24"/>
                </a:lnTo>
                <a:lnTo>
                  <a:pt x="1325" y="22"/>
                </a:lnTo>
                <a:lnTo>
                  <a:pt x="1327" y="18"/>
                </a:lnTo>
                <a:lnTo>
                  <a:pt x="1329" y="15"/>
                </a:lnTo>
                <a:lnTo>
                  <a:pt x="1356" y="15"/>
                </a:lnTo>
                <a:lnTo>
                  <a:pt x="1356" y="18"/>
                </a:lnTo>
                <a:lnTo>
                  <a:pt x="1365" y="22"/>
                </a:lnTo>
                <a:lnTo>
                  <a:pt x="1380" y="26"/>
                </a:lnTo>
                <a:lnTo>
                  <a:pt x="1394" y="27"/>
                </a:lnTo>
                <a:lnTo>
                  <a:pt x="1409" y="26"/>
                </a:lnTo>
                <a:lnTo>
                  <a:pt x="1412" y="18"/>
                </a:lnTo>
                <a:lnTo>
                  <a:pt x="1436" y="15"/>
                </a:lnTo>
                <a:lnTo>
                  <a:pt x="1436" y="9"/>
                </a:lnTo>
                <a:lnTo>
                  <a:pt x="1443" y="7"/>
                </a:lnTo>
                <a:lnTo>
                  <a:pt x="1456" y="4"/>
                </a:lnTo>
                <a:lnTo>
                  <a:pt x="1469" y="0"/>
                </a:lnTo>
                <a:close/>
              </a:path>
            </a:pathLst>
          </a:custGeom>
          <a:solidFill>
            <a:schemeClr val="accent3">
              <a:alpha val="60000"/>
            </a:schemeClr>
          </a:solidFill>
          <a:ln w="3175"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23477"/>
            <a:ext cx="806489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0"/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Формат ВОУД  для </a:t>
            </a:r>
            <a:r>
              <a:rPr lang="kk-KZ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9</a:t>
            </a:r>
            <a:r>
              <a:rPr lang="kk-KZ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 класса</a:t>
            </a:r>
          </a:p>
          <a:p>
            <a:pPr lvl="0" algn="ctr" latinLnBrk="0">
              <a:defRPr/>
            </a:pPr>
            <a:r>
              <a:rPr lang="kk-KZ" sz="1500" kern="0" dirty="0">
                <a:solidFill>
                  <a:sysClr val="windowText" lastClr="000000"/>
                </a:solidFill>
              </a:rPr>
              <a:t>В тест включены учебные материалы в соответствии с учебными программами </a:t>
            </a:r>
            <a:r>
              <a:rPr lang="kk-KZ" sz="1500" kern="0" dirty="0" smtClean="0">
                <a:solidFill>
                  <a:sysClr val="windowText" lastClr="000000"/>
                </a:solidFill>
              </a:rPr>
              <a:t>                   для </a:t>
            </a:r>
            <a:r>
              <a:rPr lang="kk-KZ" sz="1500" kern="0" dirty="0">
                <a:solidFill>
                  <a:sysClr val="windowText" lastClr="000000"/>
                </a:solidFill>
              </a:rPr>
              <a:t>общеобразовательной школы</a:t>
            </a:r>
            <a:endParaRPr lang="ru-RU" sz="1500" kern="0" dirty="0">
              <a:solidFill>
                <a:sysClr val="windowText" lastClr="000000"/>
              </a:solidFill>
            </a:endParaRPr>
          </a:p>
          <a:p>
            <a:pPr lvl="0" algn="ctr" latinLnBrk="0"/>
            <a:endParaRPr lang="kk-KZ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pic>
        <p:nvPicPr>
          <p:cNvPr id="41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620" b="92149" l="28438" r="36979">
                        <a14:foregroundMark x1="31563" y1="81612" x2="31563" y2="81612"/>
                        <a14:foregroundMark x1="30938" y1="88017" x2="30938" y2="88017"/>
                        <a14:foregroundMark x1="31250" y1="80579" x2="31250" y2="80579"/>
                        <a14:foregroundMark x1="30938" y1="85950" x2="30938" y2="85950"/>
                        <a14:foregroundMark x1="32708" y1="87397" x2="32708" y2="87397"/>
                        <a14:foregroundMark x1="30729" y1="82231" x2="30729" y2="82231"/>
                        <a14:foregroundMark x1="31250" y1="84504" x2="31250" y2="84504"/>
                        <a14:foregroundMark x1="31563" y1="84504" x2="31563" y2="84504"/>
                        <a14:foregroundMark x1="31667" y1="79959" x2="31667" y2="79959"/>
                        <a14:foregroundMark x1="32500" y1="79959" x2="32500" y2="79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80" t="73907" r="61899" b="8507"/>
          <a:stretch/>
        </p:blipFill>
        <p:spPr bwMode="auto">
          <a:xfrm>
            <a:off x="-78590" y="967839"/>
            <a:ext cx="771835" cy="6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659556" y="1077489"/>
            <a:ext cx="8143932" cy="500066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rgbClr val="FF8021"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ВОУД в 9 классах проводится по казахскому языку и общеобразовательным предметам, перечень и количество которых ежегодно определяются уполномоченным органом</a:t>
            </a:r>
          </a:p>
        </p:txBody>
      </p:sp>
      <p:pic>
        <p:nvPicPr>
          <p:cNvPr id="20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5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198" b="71901" l="85208" r="93854">
                        <a14:foregroundMark x1="89167" y1="66322" x2="89167" y2="66322"/>
                        <a14:foregroundMark x1="89479" y1="61570" x2="89479" y2="61570"/>
                        <a14:foregroundMark x1="87604" y1="60331" x2="87604" y2="60331"/>
                        <a14:foregroundMark x1="90938" y1="63843" x2="90938" y2="63843"/>
                        <a14:foregroundMark x1="91146" y1="60950" x2="91146" y2="60950"/>
                        <a14:foregroundMark x1="88021" y1="62810" x2="88021" y2="62810"/>
                        <a14:foregroundMark x1="88021" y1="62810" x2="88021" y2="62810"/>
                        <a14:foregroundMark x1="88854" y1="66322" x2="88854" y2="66322"/>
                        <a14:foregroundMark x1="88854" y1="64050" x2="88854" y2="64050"/>
                        <a14:foregroundMark x1="90938" y1="66116" x2="90938" y2="66116"/>
                        <a14:foregroundMark x1="90104" y1="66736" x2="90104" y2="66736"/>
                        <a14:foregroundMark x1="89792" y1="59091" x2="89792" y2="59091"/>
                        <a14:foregroundMark x1="88646" y1="58678" x2="88646" y2="58678"/>
                        <a14:foregroundMark x1="89479" y1="63223" x2="89479" y2="63223"/>
                        <a14:foregroundMark x1="90417" y1="62810" x2="90417" y2="62810"/>
                        <a14:foregroundMark x1="89375" y1="64463" x2="89375" y2="64463"/>
                        <a14:foregroundMark x1="87917" y1="64463" x2="87917" y2="64463"/>
                        <a14:foregroundMark x1="86771" y1="64463" x2="86771" y2="6446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226" t="56101" r="5053" b="26313"/>
          <a:stretch/>
        </p:blipFill>
        <p:spPr bwMode="auto">
          <a:xfrm>
            <a:off x="0" y="1577555"/>
            <a:ext cx="598220" cy="535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644783" y="1646315"/>
            <a:ext cx="7040781" cy="297776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rgbClr val="FF8021"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Общее время тестирования – 130 минут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(2 часа 10 минут)</a:t>
            </a:r>
          </a:p>
        </p:txBody>
      </p:sp>
      <p:pic>
        <p:nvPicPr>
          <p:cNvPr id="22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6" cstate="print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38" y="2060619"/>
            <a:ext cx="301978" cy="335387"/>
          </a:xfrm>
          <a:prstGeom prst="rect">
            <a:avLst/>
          </a:prstGeom>
          <a:noFill/>
          <a:ln>
            <a:solidFill>
              <a:srgbClr val="EEECE1">
                <a:lumMod val="5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644783" y="2063772"/>
            <a:ext cx="5468544" cy="267713"/>
          </a:xfrm>
          <a:prstGeom prst="roundRect">
            <a:avLst/>
          </a:prstGeom>
          <a:solidFill>
            <a:sysClr val="window" lastClr="FFFFFF"/>
          </a:solidFill>
          <a:ln w="15875" cap="flat" cmpd="sng" algn="ctr">
            <a:solidFill>
              <a:srgbClr val="FF8021">
                <a:shade val="75000"/>
                <a:satMod val="125000"/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8890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/>
                <a:ea typeface="+mn-ea"/>
                <a:cs typeface="Arial" panose="020B0604020202020204" pitchFamily="34" charset="0"/>
              </a:rPr>
              <a:t>Всего тестовых заданий – 60</a:t>
            </a:r>
          </a:p>
        </p:txBody>
      </p:sp>
      <p:pic>
        <p:nvPicPr>
          <p:cNvPr id="24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8" cstate="print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38" y="2439641"/>
            <a:ext cx="322777" cy="351495"/>
          </a:xfrm>
          <a:prstGeom prst="rect">
            <a:avLst/>
          </a:prstGeom>
          <a:noFill/>
          <a:ln>
            <a:solidFill>
              <a:srgbClr val="EEECE1">
                <a:lumMod val="5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39397" y="2356857"/>
            <a:ext cx="1766982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b="1" i="1" u="sng" dirty="0" smtClean="0">
                <a:cs typeface="Arial" panose="020B0604020202020204" pitchFamily="34" charset="0"/>
              </a:rPr>
              <a:t>Казахский язык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24059" y="2525975"/>
            <a:ext cx="8734694" cy="930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286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100" dirty="0" smtClean="0">
                <a:latin typeface="Trebuchet MS" pitchFamily="34" charset="0"/>
                <a:cs typeface="Arial" panose="020B0604020202020204" pitchFamily="34" charset="0"/>
              </a:rPr>
              <a:t>Количество тестовых заданий - 20;</a:t>
            </a:r>
          </a:p>
          <a:p>
            <a:pPr marL="0" lvl="1" indent="-228600" algn="just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100" dirty="0" smtClean="0">
                <a:latin typeface="Trebuchet MS" pitchFamily="34" charset="0"/>
                <a:cs typeface="Arial" panose="020B0604020202020204" pitchFamily="34" charset="0"/>
              </a:rPr>
              <a:t>С </a:t>
            </a:r>
            <a:r>
              <a:rPr lang="ru-RU" sz="1100" dirty="0" smtClean="0">
                <a:latin typeface="Trebuchet MS" pitchFamily="34" charset="0"/>
                <a:cs typeface="Arial" panose="020B0604020202020204" pitchFamily="34" charset="0"/>
              </a:rPr>
              <a:t>выбор</a:t>
            </a:r>
            <a:r>
              <a:rPr lang="kk-KZ" sz="1100" dirty="0" smtClean="0">
                <a:latin typeface="Trebuchet MS" pitchFamily="34" charset="0"/>
                <a:cs typeface="Arial" panose="020B0604020202020204" pitchFamily="34" charset="0"/>
              </a:rPr>
              <a:t>ом</a:t>
            </a:r>
            <a:r>
              <a:rPr lang="ru-RU" sz="1100" dirty="0" smtClean="0">
                <a:latin typeface="Trebuchet MS" pitchFamily="34" charset="0"/>
                <a:cs typeface="Arial" panose="020B0604020202020204" pitchFamily="34" charset="0"/>
              </a:rPr>
              <a:t> одного </a:t>
            </a:r>
            <a:r>
              <a:rPr lang="kk-KZ" sz="1100" dirty="0" smtClean="0">
                <a:latin typeface="Trebuchet MS" pitchFamily="34" charset="0"/>
                <a:cs typeface="Arial" panose="020B0604020202020204" pitchFamily="34" charset="0"/>
              </a:rPr>
              <a:t>правильного </a:t>
            </a:r>
            <a:r>
              <a:rPr lang="ru-RU" sz="1100" dirty="0" smtClean="0">
                <a:latin typeface="Trebuchet MS" pitchFamily="34" charset="0"/>
                <a:cs typeface="Arial" panose="020B0604020202020204" pitchFamily="34" charset="0"/>
              </a:rPr>
              <a:t>ответа из 5 предложенных;</a:t>
            </a:r>
          </a:p>
          <a:p>
            <a:pPr marL="0" lvl="1" indent="-2286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100" dirty="0" smtClean="0">
                <a:latin typeface="Trebuchet MS" pitchFamily="34" charset="0"/>
                <a:cs typeface="Arial" panose="020B0604020202020204" pitchFamily="34" charset="0"/>
              </a:rPr>
              <a:t>За верное выполнение тестового задания с одним правильным ответом - 1 балл,                                                                                     за неправильно  выполненное тестовое задание - 0 баллов;</a:t>
            </a:r>
            <a:endParaRPr lang="ru-RU" sz="1100" dirty="0" smtClean="0">
              <a:latin typeface="Trebuchet MS" pitchFamily="34" charset="0"/>
              <a:cs typeface="Arial" panose="020B0604020202020204" pitchFamily="34" charset="0"/>
            </a:endParaRPr>
          </a:p>
          <a:p>
            <a:pPr marL="0" lvl="1" indent="-228600" algn="just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100" dirty="0" smtClean="0">
                <a:latin typeface="Trebuchet MS" pitchFamily="34" charset="0"/>
                <a:cs typeface="Arial" panose="020B0604020202020204" pitchFamily="34" charset="0"/>
              </a:rPr>
              <a:t>Максимальный балл - 20</a:t>
            </a:r>
          </a:p>
        </p:txBody>
      </p:sp>
      <p:pic>
        <p:nvPicPr>
          <p:cNvPr id="40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10" cstate="print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38" y="3424927"/>
            <a:ext cx="330994" cy="376269"/>
          </a:xfrm>
          <a:prstGeom prst="rect">
            <a:avLst/>
          </a:prstGeom>
          <a:noFill/>
          <a:ln>
            <a:solidFill>
              <a:srgbClr val="EEECE1">
                <a:lumMod val="50000"/>
              </a:srgb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665380" y="3373103"/>
            <a:ext cx="1612827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b="1" i="1" u="sng" dirty="0" smtClean="0">
                <a:cs typeface="Arial" panose="020B0604020202020204" pitchFamily="34" charset="0"/>
              </a:rPr>
              <a:t>Второй предмет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18707" y="3574126"/>
            <a:ext cx="8525516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286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100" dirty="0" smtClean="0">
                <a:latin typeface="Trebuchet MS" pitchFamily="34" charset="0"/>
                <a:cs typeface="Arial" panose="020B0604020202020204" pitchFamily="34" charset="0"/>
              </a:rPr>
              <a:t>Количество тестовых заданий - 40;</a:t>
            </a:r>
          </a:p>
          <a:p>
            <a:pPr marL="0" lvl="1" indent="-228600" algn="just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100" dirty="0" smtClean="0">
                <a:latin typeface="Trebuchet MS" pitchFamily="34" charset="0"/>
                <a:cs typeface="Arial" panose="020B0604020202020204" pitchFamily="34" charset="0"/>
              </a:rPr>
              <a:t>Тест состоит из 25 </a:t>
            </a:r>
            <a:r>
              <a:rPr lang="ru-RU" sz="1100" dirty="0" smtClean="0">
                <a:latin typeface="Trebuchet MS" pitchFamily="34" charset="0"/>
                <a:cs typeface="Arial" panose="020B0604020202020204" pitchFamily="34" charset="0"/>
              </a:rPr>
              <a:t>тестовых </a:t>
            </a:r>
            <a:r>
              <a:rPr lang="kk-KZ" sz="1100" dirty="0" smtClean="0">
                <a:latin typeface="Trebuchet MS" pitchFamily="34" charset="0"/>
                <a:cs typeface="Arial" panose="020B0604020202020204" pitchFamily="34" charset="0"/>
              </a:rPr>
              <a:t>заданий (</a:t>
            </a:r>
            <a:r>
              <a:rPr lang="kk-KZ" sz="1100" i="1" dirty="0" smtClean="0">
                <a:latin typeface="Trebuchet MS" pitchFamily="34" charset="0"/>
                <a:cs typeface="Arial" panose="020B0604020202020204" pitchFamily="34" charset="0"/>
              </a:rPr>
              <a:t>с </a:t>
            </a:r>
            <a:r>
              <a:rPr lang="ru-RU" sz="1100" i="1" dirty="0" smtClean="0">
                <a:latin typeface="Trebuchet MS" pitchFamily="34" charset="0"/>
                <a:cs typeface="Arial" panose="020B0604020202020204" pitchFamily="34" charset="0"/>
              </a:rPr>
              <a:t>выбор</a:t>
            </a:r>
            <a:r>
              <a:rPr lang="kk-KZ" sz="1100" i="1" dirty="0" smtClean="0">
                <a:latin typeface="Trebuchet MS" pitchFamily="34" charset="0"/>
                <a:cs typeface="Arial" panose="020B0604020202020204" pitchFamily="34" charset="0"/>
              </a:rPr>
              <a:t>ом</a:t>
            </a:r>
            <a:r>
              <a:rPr lang="ru-RU" sz="1100" i="1" dirty="0" smtClean="0">
                <a:latin typeface="Trebuchet MS" pitchFamily="34" charset="0"/>
                <a:cs typeface="Arial" panose="020B0604020202020204" pitchFamily="34" charset="0"/>
              </a:rPr>
              <a:t> одного </a:t>
            </a:r>
            <a:r>
              <a:rPr lang="kk-KZ" sz="1100" i="1" dirty="0" smtClean="0">
                <a:latin typeface="Trebuchet MS" pitchFamily="34" charset="0"/>
                <a:cs typeface="Arial" panose="020B0604020202020204" pitchFamily="34" charset="0"/>
              </a:rPr>
              <a:t>правильного </a:t>
            </a:r>
            <a:r>
              <a:rPr lang="ru-RU" sz="1100" i="1" dirty="0" smtClean="0">
                <a:latin typeface="Trebuchet MS" pitchFamily="34" charset="0"/>
                <a:cs typeface="Arial" panose="020B0604020202020204" pitchFamily="34" charset="0"/>
              </a:rPr>
              <a:t>ответа из 5 </a:t>
            </a:r>
            <a:r>
              <a:rPr lang="kk-KZ" sz="1100" i="1" dirty="0" smtClean="0">
                <a:latin typeface="Trebuchet MS" pitchFamily="34" charset="0"/>
                <a:cs typeface="Arial" panose="020B0604020202020204" pitchFamily="34" charset="0"/>
              </a:rPr>
              <a:t>предложенных</a:t>
            </a:r>
            <a:r>
              <a:rPr lang="ru-RU" sz="1100" dirty="0" smtClean="0">
                <a:latin typeface="Trebuchet MS" pitchFamily="34" charset="0"/>
                <a:cs typeface="Arial" panose="020B0604020202020204" pitchFamily="34" charset="0"/>
              </a:rPr>
              <a:t>) и 15 тестовых заданий </a:t>
            </a:r>
          </a:p>
          <a:p>
            <a:pPr marL="0" lvl="1" indent="-228600" algn="just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100" dirty="0" smtClean="0">
                <a:latin typeface="Trebuchet MS" pitchFamily="34" charset="0"/>
                <a:cs typeface="Arial" panose="020B0604020202020204" pitchFamily="34" charset="0"/>
              </a:rPr>
              <a:t>      </a:t>
            </a:r>
            <a:r>
              <a:rPr lang="ru-RU" sz="1100" i="1" dirty="0" smtClean="0">
                <a:latin typeface="Trebuchet MS" pitchFamily="34" charset="0"/>
                <a:cs typeface="Arial" panose="020B0604020202020204" pitchFamily="34" charset="0"/>
              </a:rPr>
              <a:t>(с выбором одного или нескольких правильных ответов  из множества предложенных);</a:t>
            </a:r>
          </a:p>
          <a:p>
            <a:pPr marL="266700" lvl="1" indent="-2667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ru-RU" sz="1100" dirty="0" smtClean="0">
                <a:latin typeface="Trebuchet MS" pitchFamily="34" charset="0"/>
                <a:cs typeface="Arial" panose="020B0604020202020204" pitchFamily="34" charset="0"/>
              </a:rPr>
              <a:t>За правильно выполненное тестовое задание с одним правильным ответом учащийся получает 1 балл, </a:t>
            </a:r>
          </a:p>
          <a:p>
            <a:pPr marL="0" lvl="1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100" dirty="0">
                <a:latin typeface="Trebuchet MS" pitchFamily="34" charset="0"/>
                <a:cs typeface="Arial" panose="020B0604020202020204" pitchFamily="34" charset="0"/>
              </a:rPr>
              <a:t> </a:t>
            </a:r>
            <a:r>
              <a:rPr lang="ru-RU" sz="1100" dirty="0" smtClean="0">
                <a:latin typeface="Trebuchet MS" pitchFamily="34" charset="0"/>
                <a:cs typeface="Arial" panose="020B0604020202020204" pitchFamily="34" charset="0"/>
              </a:rPr>
              <a:t>     за неправильно выполненное  тестовое задание  - 0 баллов;</a:t>
            </a:r>
          </a:p>
          <a:p>
            <a:pPr marL="0" lvl="1" indent="2667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ru-RU" sz="1100" dirty="0" smtClean="0">
                <a:latin typeface="Trebuchet MS" pitchFamily="34" charset="0"/>
                <a:cs typeface="Arial" panose="020B0604020202020204" pitchFamily="34" charset="0"/>
              </a:rPr>
              <a:t>За верное выполнение тестового задания с одним или несколькими правильными ответами  учащийся получает 2 балла</a:t>
            </a:r>
            <a:r>
              <a:rPr lang="kk-KZ" sz="1100" dirty="0" smtClean="0">
                <a:latin typeface="Trebuchet MS" pitchFamily="34" charset="0"/>
                <a:cs typeface="Arial" panose="020B0604020202020204" pitchFamily="34" charset="0"/>
              </a:rPr>
              <a:t>;</a:t>
            </a:r>
          </a:p>
          <a:p>
            <a:pPr marL="0" lvl="1" indent="26670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100" dirty="0" smtClean="0">
                <a:latin typeface="Trebuchet MS" pitchFamily="34" charset="0"/>
                <a:cs typeface="Arial" panose="020B0604020202020204" pitchFamily="34" charset="0"/>
              </a:rPr>
              <a:t>Максимальный балл  - 55</a:t>
            </a:r>
            <a:endParaRPr lang="ru-RU" sz="1100" dirty="0" smtClean="0">
              <a:latin typeface="Trebuchet MS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44595" y="1944091"/>
            <a:ext cx="33921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latinLnBrk="0"/>
            <a:r>
              <a:rPr lang="ru-RU" dirty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  </a:t>
            </a:r>
            <a:r>
              <a:rPr lang="ru-RU" sz="1400" dirty="0" smtClean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Максимальный </a:t>
            </a:r>
            <a:r>
              <a:rPr lang="ru-RU" sz="1400" dirty="0">
                <a:solidFill>
                  <a:srgbClr val="FF0000"/>
                </a:solidFill>
                <a:latin typeface="Trebuchet MS"/>
                <a:cs typeface="Arial" pitchFamily="34" charset="0"/>
              </a:rPr>
              <a:t>балл</a:t>
            </a:r>
            <a:r>
              <a:rPr lang="ru-RU" sz="1400" dirty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 по </a:t>
            </a:r>
            <a:r>
              <a:rPr lang="ru-RU" sz="1400" dirty="0" smtClean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двум</a:t>
            </a:r>
          </a:p>
          <a:p>
            <a:pPr lvl="0" algn="just" latinLnBrk="0"/>
            <a:r>
              <a:rPr lang="ru-RU" sz="1400" dirty="0" smtClean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        </a:t>
            </a:r>
            <a:r>
              <a:rPr lang="ru-RU" sz="1400" dirty="0">
                <a:solidFill>
                  <a:srgbClr val="FF0000"/>
                </a:solidFill>
                <a:latin typeface="Palatino Linotype" pitchFamily="18" charset="0"/>
                <a:cs typeface="Arial" pitchFamily="34" charset="0"/>
              </a:rPr>
              <a:t>предметам – 75 баллов </a:t>
            </a:r>
          </a:p>
        </p:txBody>
      </p:sp>
    </p:spTree>
    <p:extLst>
      <p:ext uri="{BB962C8B-B14F-4D97-AF65-F5344CB8AC3E}">
        <p14:creationId xmlns:p14="http://schemas.microsoft.com/office/powerpoint/2010/main" val="868671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683568" y="267494"/>
            <a:ext cx="8927976" cy="648072"/>
          </a:xfrm>
        </p:spPr>
        <p:txBody>
          <a:bodyPr/>
          <a:lstStyle/>
          <a:p>
            <a:endParaRPr lang="kk-KZ" sz="2000" b="1" dirty="0" smtClean="0"/>
          </a:p>
          <a:p>
            <a:r>
              <a:rPr lang="kk-KZ" sz="2000" b="1" dirty="0" smtClean="0"/>
              <a:t>Средний балл ВОУД 2018 года среди учащихся 9 классов</a:t>
            </a:r>
          </a:p>
          <a:p>
            <a:endParaRPr lang="ru-RU" sz="2000" b="1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68429309"/>
              </p:ext>
            </p:extLst>
          </p:nvPr>
        </p:nvGraphicFramePr>
        <p:xfrm>
          <a:off x="1604452" y="1347614"/>
          <a:ext cx="7512496" cy="3400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7343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9832" y="5663"/>
            <a:ext cx="2376264" cy="5143500"/>
          </a:xfrm>
          <a:prstGeom prst="rect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Freeform 15"/>
          <p:cNvSpPr>
            <a:spLocks noEditPoints="1"/>
          </p:cNvSpPr>
          <p:nvPr/>
        </p:nvSpPr>
        <p:spPr bwMode="auto">
          <a:xfrm>
            <a:off x="6304182" y="195486"/>
            <a:ext cx="2872999" cy="2808312"/>
          </a:xfrm>
          <a:custGeom>
            <a:avLst/>
            <a:gdLst>
              <a:gd name="T0" fmla="*/ 2685 w 3729"/>
              <a:gd name="T1" fmla="*/ 507 h 4122"/>
              <a:gd name="T2" fmla="*/ 2661 w 3729"/>
              <a:gd name="T3" fmla="*/ 456 h 4122"/>
              <a:gd name="T4" fmla="*/ 1523 w 3729"/>
              <a:gd name="T5" fmla="*/ 69 h 4122"/>
              <a:gd name="T6" fmla="*/ 1572 w 3729"/>
              <a:gd name="T7" fmla="*/ 238 h 4122"/>
              <a:gd name="T8" fmla="*/ 1783 w 3729"/>
              <a:gd name="T9" fmla="*/ 335 h 4122"/>
              <a:gd name="T10" fmla="*/ 1951 w 3729"/>
              <a:gd name="T11" fmla="*/ 400 h 4122"/>
              <a:gd name="T12" fmla="*/ 2009 w 3729"/>
              <a:gd name="T13" fmla="*/ 278 h 4122"/>
              <a:gd name="T14" fmla="*/ 2176 w 3729"/>
              <a:gd name="T15" fmla="*/ 295 h 4122"/>
              <a:gd name="T16" fmla="*/ 2416 w 3729"/>
              <a:gd name="T17" fmla="*/ 362 h 4122"/>
              <a:gd name="T18" fmla="*/ 2612 w 3729"/>
              <a:gd name="T19" fmla="*/ 347 h 4122"/>
              <a:gd name="T20" fmla="*/ 2780 w 3729"/>
              <a:gd name="T21" fmla="*/ 509 h 4122"/>
              <a:gd name="T22" fmla="*/ 2772 w 3729"/>
              <a:gd name="T23" fmla="*/ 662 h 4122"/>
              <a:gd name="T24" fmla="*/ 2863 w 3729"/>
              <a:gd name="T25" fmla="*/ 831 h 4122"/>
              <a:gd name="T26" fmla="*/ 2949 w 3729"/>
              <a:gd name="T27" fmla="*/ 1031 h 4122"/>
              <a:gd name="T28" fmla="*/ 3078 w 3729"/>
              <a:gd name="T29" fmla="*/ 1226 h 4122"/>
              <a:gd name="T30" fmla="*/ 3289 w 3729"/>
              <a:gd name="T31" fmla="*/ 1406 h 4122"/>
              <a:gd name="T32" fmla="*/ 3320 w 3729"/>
              <a:gd name="T33" fmla="*/ 1506 h 4122"/>
              <a:gd name="T34" fmla="*/ 3552 w 3729"/>
              <a:gd name="T35" fmla="*/ 1486 h 4122"/>
              <a:gd name="T36" fmla="*/ 3725 w 3729"/>
              <a:gd name="T37" fmla="*/ 1511 h 4122"/>
              <a:gd name="T38" fmla="*/ 3672 w 3729"/>
              <a:gd name="T39" fmla="*/ 1675 h 4122"/>
              <a:gd name="T40" fmla="*/ 3612 w 3729"/>
              <a:gd name="T41" fmla="*/ 1811 h 4122"/>
              <a:gd name="T42" fmla="*/ 3460 w 3729"/>
              <a:gd name="T43" fmla="*/ 1998 h 4122"/>
              <a:gd name="T44" fmla="*/ 3252 w 3729"/>
              <a:gd name="T45" fmla="*/ 2178 h 4122"/>
              <a:gd name="T46" fmla="*/ 3083 w 3729"/>
              <a:gd name="T47" fmla="*/ 2411 h 4122"/>
              <a:gd name="T48" fmla="*/ 3154 w 3729"/>
              <a:gd name="T49" fmla="*/ 2731 h 4122"/>
              <a:gd name="T50" fmla="*/ 3152 w 3729"/>
              <a:gd name="T51" fmla="*/ 3018 h 4122"/>
              <a:gd name="T52" fmla="*/ 2923 w 3729"/>
              <a:gd name="T53" fmla="*/ 3191 h 4122"/>
              <a:gd name="T54" fmla="*/ 2840 w 3729"/>
              <a:gd name="T55" fmla="*/ 3315 h 4122"/>
              <a:gd name="T56" fmla="*/ 2849 w 3729"/>
              <a:gd name="T57" fmla="*/ 3515 h 4122"/>
              <a:gd name="T58" fmla="*/ 2712 w 3729"/>
              <a:gd name="T59" fmla="*/ 3622 h 4122"/>
              <a:gd name="T60" fmla="*/ 2623 w 3729"/>
              <a:gd name="T61" fmla="*/ 3811 h 4122"/>
              <a:gd name="T62" fmla="*/ 2440 w 3729"/>
              <a:gd name="T63" fmla="*/ 4009 h 4122"/>
              <a:gd name="T64" fmla="*/ 2203 w 3729"/>
              <a:gd name="T65" fmla="*/ 4073 h 4122"/>
              <a:gd name="T66" fmla="*/ 1967 w 3729"/>
              <a:gd name="T67" fmla="*/ 4102 h 4122"/>
              <a:gd name="T68" fmla="*/ 1892 w 3729"/>
              <a:gd name="T69" fmla="*/ 3989 h 4122"/>
              <a:gd name="T70" fmla="*/ 1849 w 3729"/>
              <a:gd name="T71" fmla="*/ 3802 h 4122"/>
              <a:gd name="T72" fmla="*/ 1740 w 3729"/>
              <a:gd name="T73" fmla="*/ 3606 h 4122"/>
              <a:gd name="T74" fmla="*/ 1689 w 3729"/>
              <a:gd name="T75" fmla="*/ 3366 h 4122"/>
              <a:gd name="T76" fmla="*/ 1583 w 3729"/>
              <a:gd name="T77" fmla="*/ 3175 h 4122"/>
              <a:gd name="T78" fmla="*/ 1609 w 3729"/>
              <a:gd name="T79" fmla="*/ 2911 h 4122"/>
              <a:gd name="T80" fmla="*/ 1656 w 3729"/>
              <a:gd name="T81" fmla="*/ 2706 h 4122"/>
              <a:gd name="T82" fmla="*/ 1589 w 3729"/>
              <a:gd name="T83" fmla="*/ 2426 h 4122"/>
              <a:gd name="T84" fmla="*/ 1429 w 3729"/>
              <a:gd name="T85" fmla="*/ 2218 h 4122"/>
              <a:gd name="T86" fmla="*/ 1463 w 3729"/>
              <a:gd name="T87" fmla="*/ 1969 h 4122"/>
              <a:gd name="T88" fmla="*/ 1256 w 3729"/>
              <a:gd name="T89" fmla="*/ 1898 h 4122"/>
              <a:gd name="T90" fmla="*/ 1003 w 3729"/>
              <a:gd name="T91" fmla="*/ 1809 h 4122"/>
              <a:gd name="T92" fmla="*/ 736 w 3729"/>
              <a:gd name="T93" fmla="*/ 1842 h 4122"/>
              <a:gd name="T94" fmla="*/ 509 w 3729"/>
              <a:gd name="T95" fmla="*/ 1889 h 4122"/>
              <a:gd name="T96" fmla="*/ 300 w 3729"/>
              <a:gd name="T97" fmla="*/ 1742 h 4122"/>
              <a:gd name="T98" fmla="*/ 209 w 3729"/>
              <a:gd name="T99" fmla="*/ 1615 h 4122"/>
              <a:gd name="T100" fmla="*/ 105 w 3729"/>
              <a:gd name="T101" fmla="*/ 1475 h 4122"/>
              <a:gd name="T102" fmla="*/ 34 w 3729"/>
              <a:gd name="T103" fmla="*/ 1347 h 4122"/>
              <a:gd name="T104" fmla="*/ 72 w 3729"/>
              <a:gd name="T105" fmla="*/ 1066 h 4122"/>
              <a:gd name="T106" fmla="*/ 69 w 3729"/>
              <a:gd name="T107" fmla="*/ 831 h 4122"/>
              <a:gd name="T108" fmla="*/ 180 w 3729"/>
              <a:gd name="T109" fmla="*/ 629 h 4122"/>
              <a:gd name="T110" fmla="*/ 280 w 3729"/>
              <a:gd name="T111" fmla="*/ 531 h 4122"/>
              <a:gd name="T112" fmla="*/ 529 w 3729"/>
              <a:gd name="T113" fmla="*/ 222 h 4122"/>
              <a:gd name="T114" fmla="*/ 643 w 3729"/>
              <a:gd name="T115" fmla="*/ 122 h 4122"/>
              <a:gd name="T116" fmla="*/ 829 w 3729"/>
              <a:gd name="T117" fmla="*/ 111 h 4122"/>
              <a:gd name="T118" fmla="*/ 1023 w 3729"/>
              <a:gd name="T119" fmla="*/ 51 h 4122"/>
              <a:gd name="T120" fmla="*/ 1380 w 3729"/>
              <a:gd name="T121" fmla="*/ 26 h 4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729" h="4122">
                <a:moveTo>
                  <a:pt x="2732" y="555"/>
                </a:moveTo>
                <a:lnTo>
                  <a:pt x="2736" y="558"/>
                </a:lnTo>
                <a:lnTo>
                  <a:pt x="2738" y="560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2"/>
                </a:lnTo>
                <a:lnTo>
                  <a:pt x="2740" y="560"/>
                </a:lnTo>
                <a:lnTo>
                  <a:pt x="2740" y="558"/>
                </a:lnTo>
                <a:lnTo>
                  <a:pt x="2736" y="556"/>
                </a:lnTo>
                <a:lnTo>
                  <a:pt x="2734" y="555"/>
                </a:lnTo>
                <a:lnTo>
                  <a:pt x="2732" y="555"/>
                </a:lnTo>
                <a:close/>
                <a:moveTo>
                  <a:pt x="2703" y="531"/>
                </a:moveTo>
                <a:lnTo>
                  <a:pt x="2723" y="555"/>
                </a:lnTo>
                <a:lnTo>
                  <a:pt x="2729" y="555"/>
                </a:lnTo>
                <a:lnTo>
                  <a:pt x="2723" y="547"/>
                </a:lnTo>
                <a:lnTo>
                  <a:pt x="2718" y="540"/>
                </a:lnTo>
                <a:lnTo>
                  <a:pt x="2711" y="535"/>
                </a:lnTo>
                <a:lnTo>
                  <a:pt x="2703" y="531"/>
                </a:lnTo>
                <a:close/>
                <a:moveTo>
                  <a:pt x="2672" y="478"/>
                </a:moveTo>
                <a:lnTo>
                  <a:pt x="2672" y="495"/>
                </a:lnTo>
                <a:lnTo>
                  <a:pt x="2680" y="495"/>
                </a:lnTo>
                <a:lnTo>
                  <a:pt x="2681" y="502"/>
                </a:lnTo>
                <a:lnTo>
                  <a:pt x="2685" y="507"/>
                </a:lnTo>
                <a:lnTo>
                  <a:pt x="2689" y="513"/>
                </a:lnTo>
                <a:lnTo>
                  <a:pt x="2692" y="518"/>
                </a:lnTo>
                <a:lnTo>
                  <a:pt x="2696" y="518"/>
                </a:lnTo>
                <a:lnTo>
                  <a:pt x="2696" y="502"/>
                </a:lnTo>
                <a:lnTo>
                  <a:pt x="2692" y="500"/>
                </a:lnTo>
                <a:lnTo>
                  <a:pt x="2689" y="498"/>
                </a:lnTo>
                <a:lnTo>
                  <a:pt x="2687" y="495"/>
                </a:lnTo>
                <a:lnTo>
                  <a:pt x="2685" y="491"/>
                </a:lnTo>
                <a:lnTo>
                  <a:pt x="2683" y="486"/>
                </a:lnTo>
                <a:lnTo>
                  <a:pt x="2676" y="486"/>
                </a:lnTo>
                <a:lnTo>
                  <a:pt x="2676" y="478"/>
                </a:lnTo>
                <a:lnTo>
                  <a:pt x="2672" y="478"/>
                </a:lnTo>
                <a:close/>
                <a:moveTo>
                  <a:pt x="2656" y="455"/>
                </a:moveTo>
                <a:lnTo>
                  <a:pt x="2660" y="458"/>
                </a:lnTo>
                <a:lnTo>
                  <a:pt x="2661" y="462"/>
                </a:lnTo>
                <a:lnTo>
                  <a:pt x="2663" y="464"/>
                </a:lnTo>
                <a:lnTo>
                  <a:pt x="2667" y="469"/>
                </a:lnTo>
                <a:lnTo>
                  <a:pt x="2669" y="475"/>
                </a:lnTo>
                <a:lnTo>
                  <a:pt x="2672" y="475"/>
                </a:lnTo>
                <a:lnTo>
                  <a:pt x="2671" y="467"/>
                </a:lnTo>
                <a:lnTo>
                  <a:pt x="2669" y="462"/>
                </a:lnTo>
                <a:lnTo>
                  <a:pt x="2667" y="458"/>
                </a:lnTo>
                <a:lnTo>
                  <a:pt x="2661" y="456"/>
                </a:lnTo>
                <a:lnTo>
                  <a:pt x="2656" y="455"/>
                </a:lnTo>
                <a:close/>
                <a:moveTo>
                  <a:pt x="1469" y="0"/>
                </a:moveTo>
                <a:lnTo>
                  <a:pt x="1480" y="2"/>
                </a:lnTo>
                <a:lnTo>
                  <a:pt x="1480" y="6"/>
                </a:lnTo>
                <a:lnTo>
                  <a:pt x="1485" y="7"/>
                </a:lnTo>
                <a:lnTo>
                  <a:pt x="1489" y="9"/>
                </a:lnTo>
                <a:lnTo>
                  <a:pt x="1494" y="9"/>
                </a:lnTo>
                <a:lnTo>
                  <a:pt x="1500" y="9"/>
                </a:lnTo>
                <a:lnTo>
                  <a:pt x="1500" y="29"/>
                </a:lnTo>
                <a:lnTo>
                  <a:pt x="1511" y="27"/>
                </a:lnTo>
                <a:lnTo>
                  <a:pt x="1518" y="24"/>
                </a:lnTo>
                <a:lnTo>
                  <a:pt x="1527" y="20"/>
                </a:lnTo>
                <a:lnTo>
                  <a:pt x="1540" y="18"/>
                </a:lnTo>
                <a:lnTo>
                  <a:pt x="1543" y="27"/>
                </a:lnTo>
                <a:lnTo>
                  <a:pt x="1545" y="42"/>
                </a:lnTo>
                <a:lnTo>
                  <a:pt x="1543" y="55"/>
                </a:lnTo>
                <a:lnTo>
                  <a:pt x="1540" y="55"/>
                </a:lnTo>
                <a:lnTo>
                  <a:pt x="1538" y="58"/>
                </a:lnTo>
                <a:lnTo>
                  <a:pt x="1536" y="60"/>
                </a:lnTo>
                <a:lnTo>
                  <a:pt x="1534" y="62"/>
                </a:lnTo>
                <a:lnTo>
                  <a:pt x="1534" y="66"/>
                </a:lnTo>
                <a:lnTo>
                  <a:pt x="1532" y="69"/>
                </a:lnTo>
                <a:lnTo>
                  <a:pt x="1523" y="69"/>
                </a:lnTo>
                <a:lnTo>
                  <a:pt x="1523" y="75"/>
                </a:lnTo>
                <a:lnTo>
                  <a:pt x="1521" y="76"/>
                </a:lnTo>
                <a:lnTo>
                  <a:pt x="1521" y="80"/>
                </a:lnTo>
                <a:lnTo>
                  <a:pt x="1520" y="86"/>
                </a:lnTo>
                <a:lnTo>
                  <a:pt x="1534" y="96"/>
                </a:lnTo>
                <a:lnTo>
                  <a:pt x="1541" y="111"/>
                </a:lnTo>
                <a:lnTo>
                  <a:pt x="1545" y="129"/>
                </a:lnTo>
                <a:lnTo>
                  <a:pt x="1543" y="155"/>
                </a:lnTo>
                <a:lnTo>
                  <a:pt x="1516" y="178"/>
                </a:lnTo>
                <a:lnTo>
                  <a:pt x="1512" y="186"/>
                </a:lnTo>
                <a:lnTo>
                  <a:pt x="1503" y="186"/>
                </a:lnTo>
                <a:lnTo>
                  <a:pt x="1503" y="191"/>
                </a:lnTo>
                <a:lnTo>
                  <a:pt x="1492" y="195"/>
                </a:lnTo>
                <a:lnTo>
                  <a:pt x="1496" y="202"/>
                </a:lnTo>
                <a:lnTo>
                  <a:pt x="1509" y="206"/>
                </a:lnTo>
                <a:lnTo>
                  <a:pt x="1514" y="200"/>
                </a:lnTo>
                <a:lnTo>
                  <a:pt x="1523" y="198"/>
                </a:lnTo>
                <a:lnTo>
                  <a:pt x="1532" y="200"/>
                </a:lnTo>
                <a:lnTo>
                  <a:pt x="1543" y="202"/>
                </a:lnTo>
                <a:lnTo>
                  <a:pt x="1549" y="229"/>
                </a:lnTo>
                <a:lnTo>
                  <a:pt x="1560" y="235"/>
                </a:lnTo>
                <a:lnTo>
                  <a:pt x="1560" y="238"/>
                </a:lnTo>
                <a:lnTo>
                  <a:pt x="1572" y="238"/>
                </a:lnTo>
                <a:lnTo>
                  <a:pt x="1572" y="242"/>
                </a:lnTo>
                <a:lnTo>
                  <a:pt x="1589" y="242"/>
                </a:lnTo>
                <a:lnTo>
                  <a:pt x="1592" y="251"/>
                </a:lnTo>
                <a:lnTo>
                  <a:pt x="1600" y="251"/>
                </a:lnTo>
                <a:lnTo>
                  <a:pt x="1600" y="255"/>
                </a:lnTo>
                <a:lnTo>
                  <a:pt x="1609" y="255"/>
                </a:lnTo>
                <a:lnTo>
                  <a:pt x="1609" y="258"/>
                </a:lnTo>
                <a:lnTo>
                  <a:pt x="1660" y="255"/>
                </a:lnTo>
                <a:lnTo>
                  <a:pt x="1660" y="258"/>
                </a:lnTo>
                <a:lnTo>
                  <a:pt x="1680" y="258"/>
                </a:lnTo>
                <a:lnTo>
                  <a:pt x="1680" y="262"/>
                </a:lnTo>
                <a:lnTo>
                  <a:pt x="1700" y="262"/>
                </a:lnTo>
                <a:lnTo>
                  <a:pt x="1700" y="266"/>
                </a:lnTo>
                <a:lnTo>
                  <a:pt x="1709" y="266"/>
                </a:lnTo>
                <a:lnTo>
                  <a:pt x="1712" y="275"/>
                </a:lnTo>
                <a:lnTo>
                  <a:pt x="1720" y="275"/>
                </a:lnTo>
                <a:lnTo>
                  <a:pt x="1720" y="278"/>
                </a:lnTo>
                <a:lnTo>
                  <a:pt x="1752" y="278"/>
                </a:lnTo>
                <a:lnTo>
                  <a:pt x="1756" y="286"/>
                </a:lnTo>
                <a:lnTo>
                  <a:pt x="1763" y="286"/>
                </a:lnTo>
                <a:lnTo>
                  <a:pt x="1769" y="322"/>
                </a:lnTo>
                <a:lnTo>
                  <a:pt x="1778" y="329"/>
                </a:lnTo>
                <a:lnTo>
                  <a:pt x="1783" y="335"/>
                </a:lnTo>
                <a:lnTo>
                  <a:pt x="1789" y="340"/>
                </a:lnTo>
                <a:lnTo>
                  <a:pt x="1796" y="344"/>
                </a:lnTo>
                <a:lnTo>
                  <a:pt x="1807" y="346"/>
                </a:lnTo>
                <a:lnTo>
                  <a:pt x="1823" y="346"/>
                </a:lnTo>
                <a:lnTo>
                  <a:pt x="1836" y="351"/>
                </a:lnTo>
                <a:lnTo>
                  <a:pt x="1849" y="351"/>
                </a:lnTo>
                <a:lnTo>
                  <a:pt x="1863" y="355"/>
                </a:lnTo>
                <a:lnTo>
                  <a:pt x="1863" y="358"/>
                </a:lnTo>
                <a:lnTo>
                  <a:pt x="1880" y="358"/>
                </a:lnTo>
                <a:lnTo>
                  <a:pt x="1883" y="366"/>
                </a:lnTo>
                <a:lnTo>
                  <a:pt x="1896" y="366"/>
                </a:lnTo>
                <a:lnTo>
                  <a:pt x="1896" y="369"/>
                </a:lnTo>
                <a:lnTo>
                  <a:pt x="1903" y="369"/>
                </a:lnTo>
                <a:lnTo>
                  <a:pt x="1903" y="375"/>
                </a:lnTo>
                <a:lnTo>
                  <a:pt x="1916" y="375"/>
                </a:lnTo>
                <a:lnTo>
                  <a:pt x="1920" y="382"/>
                </a:lnTo>
                <a:lnTo>
                  <a:pt x="1929" y="382"/>
                </a:lnTo>
                <a:lnTo>
                  <a:pt x="1932" y="391"/>
                </a:lnTo>
                <a:lnTo>
                  <a:pt x="1934" y="391"/>
                </a:lnTo>
                <a:lnTo>
                  <a:pt x="1938" y="393"/>
                </a:lnTo>
                <a:lnTo>
                  <a:pt x="1941" y="396"/>
                </a:lnTo>
                <a:lnTo>
                  <a:pt x="1945" y="398"/>
                </a:lnTo>
                <a:lnTo>
                  <a:pt x="1951" y="400"/>
                </a:lnTo>
                <a:lnTo>
                  <a:pt x="1954" y="402"/>
                </a:lnTo>
                <a:lnTo>
                  <a:pt x="1956" y="402"/>
                </a:lnTo>
                <a:lnTo>
                  <a:pt x="1956" y="398"/>
                </a:lnTo>
                <a:lnTo>
                  <a:pt x="1969" y="398"/>
                </a:lnTo>
                <a:lnTo>
                  <a:pt x="1972" y="393"/>
                </a:lnTo>
                <a:lnTo>
                  <a:pt x="1976" y="389"/>
                </a:lnTo>
                <a:lnTo>
                  <a:pt x="1980" y="386"/>
                </a:lnTo>
                <a:lnTo>
                  <a:pt x="1983" y="382"/>
                </a:lnTo>
                <a:lnTo>
                  <a:pt x="1985" y="376"/>
                </a:lnTo>
                <a:lnTo>
                  <a:pt x="1989" y="369"/>
                </a:lnTo>
                <a:lnTo>
                  <a:pt x="1989" y="369"/>
                </a:lnTo>
                <a:lnTo>
                  <a:pt x="1991" y="367"/>
                </a:lnTo>
                <a:lnTo>
                  <a:pt x="1992" y="367"/>
                </a:lnTo>
                <a:lnTo>
                  <a:pt x="1992" y="366"/>
                </a:lnTo>
                <a:lnTo>
                  <a:pt x="1992" y="362"/>
                </a:lnTo>
                <a:lnTo>
                  <a:pt x="1992" y="358"/>
                </a:lnTo>
                <a:lnTo>
                  <a:pt x="1989" y="358"/>
                </a:lnTo>
                <a:lnTo>
                  <a:pt x="1989" y="349"/>
                </a:lnTo>
                <a:lnTo>
                  <a:pt x="1983" y="349"/>
                </a:lnTo>
                <a:lnTo>
                  <a:pt x="1981" y="331"/>
                </a:lnTo>
                <a:lnTo>
                  <a:pt x="1985" y="311"/>
                </a:lnTo>
                <a:lnTo>
                  <a:pt x="1989" y="295"/>
                </a:lnTo>
                <a:lnTo>
                  <a:pt x="2009" y="278"/>
                </a:lnTo>
                <a:lnTo>
                  <a:pt x="2009" y="275"/>
                </a:lnTo>
                <a:lnTo>
                  <a:pt x="2023" y="271"/>
                </a:lnTo>
                <a:lnTo>
                  <a:pt x="2029" y="262"/>
                </a:lnTo>
                <a:lnTo>
                  <a:pt x="2056" y="262"/>
                </a:lnTo>
                <a:lnTo>
                  <a:pt x="2063" y="251"/>
                </a:lnTo>
                <a:lnTo>
                  <a:pt x="2112" y="251"/>
                </a:lnTo>
                <a:lnTo>
                  <a:pt x="2112" y="255"/>
                </a:lnTo>
                <a:lnTo>
                  <a:pt x="2123" y="255"/>
                </a:lnTo>
                <a:lnTo>
                  <a:pt x="2123" y="258"/>
                </a:lnTo>
                <a:lnTo>
                  <a:pt x="2132" y="258"/>
                </a:lnTo>
                <a:lnTo>
                  <a:pt x="2132" y="262"/>
                </a:lnTo>
                <a:lnTo>
                  <a:pt x="2160" y="262"/>
                </a:lnTo>
                <a:lnTo>
                  <a:pt x="2160" y="266"/>
                </a:lnTo>
                <a:lnTo>
                  <a:pt x="2163" y="271"/>
                </a:lnTo>
                <a:lnTo>
                  <a:pt x="2163" y="273"/>
                </a:lnTo>
                <a:lnTo>
                  <a:pt x="2165" y="276"/>
                </a:lnTo>
                <a:lnTo>
                  <a:pt x="2163" y="280"/>
                </a:lnTo>
                <a:lnTo>
                  <a:pt x="2163" y="282"/>
                </a:lnTo>
                <a:lnTo>
                  <a:pt x="2165" y="284"/>
                </a:lnTo>
                <a:lnTo>
                  <a:pt x="2167" y="286"/>
                </a:lnTo>
                <a:lnTo>
                  <a:pt x="2171" y="287"/>
                </a:lnTo>
                <a:lnTo>
                  <a:pt x="2176" y="289"/>
                </a:lnTo>
                <a:lnTo>
                  <a:pt x="2176" y="295"/>
                </a:lnTo>
                <a:lnTo>
                  <a:pt x="2203" y="295"/>
                </a:lnTo>
                <a:lnTo>
                  <a:pt x="2203" y="298"/>
                </a:lnTo>
                <a:lnTo>
                  <a:pt x="2220" y="302"/>
                </a:lnTo>
                <a:lnTo>
                  <a:pt x="2220" y="306"/>
                </a:lnTo>
                <a:lnTo>
                  <a:pt x="2223" y="306"/>
                </a:lnTo>
                <a:lnTo>
                  <a:pt x="2225" y="306"/>
                </a:lnTo>
                <a:lnTo>
                  <a:pt x="2227" y="304"/>
                </a:lnTo>
                <a:lnTo>
                  <a:pt x="2227" y="302"/>
                </a:lnTo>
                <a:lnTo>
                  <a:pt x="2229" y="302"/>
                </a:lnTo>
                <a:lnTo>
                  <a:pt x="2243" y="302"/>
                </a:lnTo>
                <a:lnTo>
                  <a:pt x="2256" y="306"/>
                </a:lnTo>
                <a:lnTo>
                  <a:pt x="2269" y="309"/>
                </a:lnTo>
                <a:lnTo>
                  <a:pt x="2272" y="342"/>
                </a:lnTo>
                <a:lnTo>
                  <a:pt x="2296" y="346"/>
                </a:lnTo>
                <a:lnTo>
                  <a:pt x="2305" y="344"/>
                </a:lnTo>
                <a:lnTo>
                  <a:pt x="2318" y="342"/>
                </a:lnTo>
                <a:lnTo>
                  <a:pt x="2332" y="342"/>
                </a:lnTo>
                <a:lnTo>
                  <a:pt x="2332" y="346"/>
                </a:lnTo>
                <a:lnTo>
                  <a:pt x="2369" y="349"/>
                </a:lnTo>
                <a:lnTo>
                  <a:pt x="2369" y="355"/>
                </a:lnTo>
                <a:lnTo>
                  <a:pt x="2389" y="355"/>
                </a:lnTo>
                <a:lnTo>
                  <a:pt x="2392" y="362"/>
                </a:lnTo>
                <a:lnTo>
                  <a:pt x="2416" y="362"/>
                </a:lnTo>
                <a:lnTo>
                  <a:pt x="2416" y="366"/>
                </a:lnTo>
                <a:lnTo>
                  <a:pt x="2429" y="369"/>
                </a:lnTo>
                <a:lnTo>
                  <a:pt x="2449" y="369"/>
                </a:lnTo>
                <a:lnTo>
                  <a:pt x="2456" y="375"/>
                </a:lnTo>
                <a:lnTo>
                  <a:pt x="2467" y="380"/>
                </a:lnTo>
                <a:lnTo>
                  <a:pt x="2480" y="384"/>
                </a:lnTo>
                <a:lnTo>
                  <a:pt x="2492" y="382"/>
                </a:lnTo>
                <a:lnTo>
                  <a:pt x="2503" y="366"/>
                </a:lnTo>
                <a:lnTo>
                  <a:pt x="2536" y="358"/>
                </a:lnTo>
                <a:lnTo>
                  <a:pt x="2536" y="349"/>
                </a:lnTo>
                <a:lnTo>
                  <a:pt x="2563" y="346"/>
                </a:lnTo>
                <a:lnTo>
                  <a:pt x="2569" y="338"/>
                </a:lnTo>
                <a:lnTo>
                  <a:pt x="2572" y="336"/>
                </a:lnTo>
                <a:lnTo>
                  <a:pt x="2578" y="338"/>
                </a:lnTo>
                <a:lnTo>
                  <a:pt x="2583" y="338"/>
                </a:lnTo>
                <a:lnTo>
                  <a:pt x="2589" y="340"/>
                </a:lnTo>
                <a:lnTo>
                  <a:pt x="2592" y="340"/>
                </a:lnTo>
                <a:lnTo>
                  <a:pt x="2596" y="342"/>
                </a:lnTo>
                <a:lnTo>
                  <a:pt x="2600" y="349"/>
                </a:lnTo>
                <a:lnTo>
                  <a:pt x="2603" y="351"/>
                </a:lnTo>
                <a:lnTo>
                  <a:pt x="2607" y="349"/>
                </a:lnTo>
                <a:lnTo>
                  <a:pt x="2611" y="349"/>
                </a:lnTo>
                <a:lnTo>
                  <a:pt x="2612" y="347"/>
                </a:lnTo>
                <a:lnTo>
                  <a:pt x="2612" y="346"/>
                </a:lnTo>
                <a:lnTo>
                  <a:pt x="2616" y="346"/>
                </a:lnTo>
                <a:lnTo>
                  <a:pt x="2620" y="346"/>
                </a:lnTo>
                <a:lnTo>
                  <a:pt x="2623" y="347"/>
                </a:lnTo>
                <a:lnTo>
                  <a:pt x="2625" y="349"/>
                </a:lnTo>
                <a:lnTo>
                  <a:pt x="2629" y="349"/>
                </a:lnTo>
                <a:lnTo>
                  <a:pt x="2629" y="362"/>
                </a:lnTo>
                <a:lnTo>
                  <a:pt x="2641" y="364"/>
                </a:lnTo>
                <a:lnTo>
                  <a:pt x="2660" y="367"/>
                </a:lnTo>
                <a:lnTo>
                  <a:pt x="2681" y="369"/>
                </a:lnTo>
                <a:lnTo>
                  <a:pt x="2701" y="369"/>
                </a:lnTo>
                <a:lnTo>
                  <a:pt x="2716" y="366"/>
                </a:lnTo>
                <a:lnTo>
                  <a:pt x="2716" y="362"/>
                </a:lnTo>
                <a:lnTo>
                  <a:pt x="2743" y="358"/>
                </a:lnTo>
                <a:lnTo>
                  <a:pt x="2756" y="395"/>
                </a:lnTo>
                <a:lnTo>
                  <a:pt x="2769" y="402"/>
                </a:lnTo>
                <a:lnTo>
                  <a:pt x="2769" y="426"/>
                </a:lnTo>
                <a:lnTo>
                  <a:pt x="2776" y="429"/>
                </a:lnTo>
                <a:lnTo>
                  <a:pt x="2776" y="438"/>
                </a:lnTo>
                <a:lnTo>
                  <a:pt x="2780" y="438"/>
                </a:lnTo>
                <a:lnTo>
                  <a:pt x="2780" y="446"/>
                </a:lnTo>
                <a:lnTo>
                  <a:pt x="2783" y="446"/>
                </a:lnTo>
                <a:lnTo>
                  <a:pt x="2780" y="509"/>
                </a:lnTo>
                <a:lnTo>
                  <a:pt x="2776" y="509"/>
                </a:lnTo>
                <a:lnTo>
                  <a:pt x="2776" y="518"/>
                </a:lnTo>
                <a:lnTo>
                  <a:pt x="2772" y="518"/>
                </a:lnTo>
                <a:lnTo>
                  <a:pt x="2772" y="531"/>
                </a:lnTo>
                <a:lnTo>
                  <a:pt x="2769" y="531"/>
                </a:lnTo>
                <a:lnTo>
                  <a:pt x="2769" y="535"/>
                </a:lnTo>
                <a:lnTo>
                  <a:pt x="2772" y="535"/>
                </a:lnTo>
                <a:lnTo>
                  <a:pt x="2772" y="558"/>
                </a:lnTo>
                <a:lnTo>
                  <a:pt x="2763" y="564"/>
                </a:lnTo>
                <a:lnTo>
                  <a:pt x="2758" y="567"/>
                </a:lnTo>
                <a:lnTo>
                  <a:pt x="2752" y="569"/>
                </a:lnTo>
                <a:lnTo>
                  <a:pt x="2740" y="566"/>
                </a:lnTo>
                <a:lnTo>
                  <a:pt x="2740" y="578"/>
                </a:lnTo>
                <a:lnTo>
                  <a:pt x="2736" y="578"/>
                </a:lnTo>
                <a:lnTo>
                  <a:pt x="2736" y="582"/>
                </a:lnTo>
                <a:lnTo>
                  <a:pt x="2740" y="582"/>
                </a:lnTo>
                <a:lnTo>
                  <a:pt x="2743" y="602"/>
                </a:lnTo>
                <a:lnTo>
                  <a:pt x="2749" y="602"/>
                </a:lnTo>
                <a:lnTo>
                  <a:pt x="2749" y="615"/>
                </a:lnTo>
                <a:lnTo>
                  <a:pt x="2752" y="615"/>
                </a:lnTo>
                <a:lnTo>
                  <a:pt x="2756" y="635"/>
                </a:lnTo>
                <a:lnTo>
                  <a:pt x="2763" y="638"/>
                </a:lnTo>
                <a:lnTo>
                  <a:pt x="2772" y="662"/>
                </a:lnTo>
                <a:lnTo>
                  <a:pt x="2780" y="666"/>
                </a:lnTo>
                <a:lnTo>
                  <a:pt x="2780" y="678"/>
                </a:lnTo>
                <a:lnTo>
                  <a:pt x="2783" y="678"/>
                </a:lnTo>
                <a:lnTo>
                  <a:pt x="2783" y="686"/>
                </a:lnTo>
                <a:lnTo>
                  <a:pt x="2792" y="691"/>
                </a:lnTo>
                <a:lnTo>
                  <a:pt x="2796" y="706"/>
                </a:lnTo>
                <a:lnTo>
                  <a:pt x="2809" y="715"/>
                </a:lnTo>
                <a:lnTo>
                  <a:pt x="2816" y="738"/>
                </a:lnTo>
                <a:lnTo>
                  <a:pt x="2820" y="738"/>
                </a:lnTo>
                <a:lnTo>
                  <a:pt x="2820" y="746"/>
                </a:lnTo>
                <a:lnTo>
                  <a:pt x="2829" y="751"/>
                </a:lnTo>
                <a:lnTo>
                  <a:pt x="2849" y="775"/>
                </a:lnTo>
                <a:lnTo>
                  <a:pt x="2845" y="782"/>
                </a:lnTo>
                <a:lnTo>
                  <a:pt x="2841" y="789"/>
                </a:lnTo>
                <a:lnTo>
                  <a:pt x="2840" y="796"/>
                </a:lnTo>
                <a:lnTo>
                  <a:pt x="2840" y="806"/>
                </a:lnTo>
                <a:lnTo>
                  <a:pt x="2843" y="806"/>
                </a:lnTo>
                <a:lnTo>
                  <a:pt x="2843" y="818"/>
                </a:lnTo>
                <a:lnTo>
                  <a:pt x="2849" y="818"/>
                </a:lnTo>
                <a:lnTo>
                  <a:pt x="2852" y="822"/>
                </a:lnTo>
                <a:lnTo>
                  <a:pt x="2856" y="824"/>
                </a:lnTo>
                <a:lnTo>
                  <a:pt x="2860" y="827"/>
                </a:lnTo>
                <a:lnTo>
                  <a:pt x="2863" y="831"/>
                </a:lnTo>
                <a:lnTo>
                  <a:pt x="2869" y="838"/>
                </a:lnTo>
                <a:lnTo>
                  <a:pt x="2876" y="838"/>
                </a:lnTo>
                <a:lnTo>
                  <a:pt x="2876" y="842"/>
                </a:lnTo>
                <a:lnTo>
                  <a:pt x="2889" y="842"/>
                </a:lnTo>
                <a:lnTo>
                  <a:pt x="2889" y="844"/>
                </a:lnTo>
                <a:lnTo>
                  <a:pt x="2891" y="847"/>
                </a:lnTo>
                <a:lnTo>
                  <a:pt x="2894" y="851"/>
                </a:lnTo>
                <a:lnTo>
                  <a:pt x="2896" y="856"/>
                </a:lnTo>
                <a:lnTo>
                  <a:pt x="2900" y="860"/>
                </a:lnTo>
                <a:lnTo>
                  <a:pt x="2901" y="864"/>
                </a:lnTo>
                <a:lnTo>
                  <a:pt x="2903" y="866"/>
                </a:lnTo>
                <a:lnTo>
                  <a:pt x="2912" y="866"/>
                </a:lnTo>
                <a:lnTo>
                  <a:pt x="2916" y="875"/>
                </a:lnTo>
                <a:lnTo>
                  <a:pt x="2920" y="875"/>
                </a:lnTo>
                <a:lnTo>
                  <a:pt x="2920" y="895"/>
                </a:lnTo>
                <a:lnTo>
                  <a:pt x="2923" y="895"/>
                </a:lnTo>
                <a:lnTo>
                  <a:pt x="2932" y="918"/>
                </a:lnTo>
                <a:lnTo>
                  <a:pt x="2936" y="918"/>
                </a:lnTo>
                <a:lnTo>
                  <a:pt x="2936" y="951"/>
                </a:lnTo>
                <a:lnTo>
                  <a:pt x="2940" y="951"/>
                </a:lnTo>
                <a:lnTo>
                  <a:pt x="2940" y="958"/>
                </a:lnTo>
                <a:lnTo>
                  <a:pt x="2943" y="958"/>
                </a:lnTo>
                <a:lnTo>
                  <a:pt x="2949" y="1031"/>
                </a:lnTo>
                <a:lnTo>
                  <a:pt x="2956" y="1035"/>
                </a:lnTo>
                <a:lnTo>
                  <a:pt x="2960" y="1062"/>
                </a:lnTo>
                <a:lnTo>
                  <a:pt x="2976" y="1062"/>
                </a:lnTo>
                <a:lnTo>
                  <a:pt x="2987" y="1076"/>
                </a:lnTo>
                <a:lnTo>
                  <a:pt x="3003" y="1091"/>
                </a:lnTo>
                <a:lnTo>
                  <a:pt x="3020" y="1098"/>
                </a:lnTo>
                <a:lnTo>
                  <a:pt x="3020" y="1106"/>
                </a:lnTo>
                <a:lnTo>
                  <a:pt x="3029" y="1106"/>
                </a:lnTo>
                <a:lnTo>
                  <a:pt x="3032" y="1118"/>
                </a:lnTo>
                <a:lnTo>
                  <a:pt x="3040" y="1122"/>
                </a:lnTo>
                <a:lnTo>
                  <a:pt x="3056" y="1171"/>
                </a:lnTo>
                <a:lnTo>
                  <a:pt x="3060" y="1171"/>
                </a:lnTo>
                <a:lnTo>
                  <a:pt x="3060" y="1195"/>
                </a:lnTo>
                <a:lnTo>
                  <a:pt x="3063" y="1195"/>
                </a:lnTo>
                <a:lnTo>
                  <a:pt x="3063" y="1202"/>
                </a:lnTo>
                <a:lnTo>
                  <a:pt x="3069" y="1202"/>
                </a:lnTo>
                <a:lnTo>
                  <a:pt x="3069" y="1222"/>
                </a:lnTo>
                <a:lnTo>
                  <a:pt x="3072" y="1222"/>
                </a:lnTo>
                <a:lnTo>
                  <a:pt x="3074" y="1224"/>
                </a:lnTo>
                <a:lnTo>
                  <a:pt x="3074" y="1224"/>
                </a:lnTo>
                <a:lnTo>
                  <a:pt x="3074" y="1226"/>
                </a:lnTo>
                <a:lnTo>
                  <a:pt x="3076" y="1226"/>
                </a:lnTo>
                <a:lnTo>
                  <a:pt x="3078" y="1226"/>
                </a:lnTo>
                <a:lnTo>
                  <a:pt x="3080" y="1226"/>
                </a:lnTo>
                <a:lnTo>
                  <a:pt x="3089" y="1251"/>
                </a:lnTo>
                <a:lnTo>
                  <a:pt x="3112" y="1251"/>
                </a:lnTo>
                <a:lnTo>
                  <a:pt x="3116" y="1275"/>
                </a:lnTo>
                <a:lnTo>
                  <a:pt x="3120" y="1275"/>
                </a:lnTo>
                <a:lnTo>
                  <a:pt x="3120" y="1278"/>
                </a:lnTo>
                <a:lnTo>
                  <a:pt x="3143" y="1278"/>
                </a:lnTo>
                <a:lnTo>
                  <a:pt x="3156" y="1295"/>
                </a:lnTo>
                <a:lnTo>
                  <a:pt x="3172" y="1295"/>
                </a:lnTo>
                <a:lnTo>
                  <a:pt x="3172" y="1298"/>
                </a:lnTo>
                <a:lnTo>
                  <a:pt x="3183" y="1306"/>
                </a:lnTo>
                <a:lnTo>
                  <a:pt x="3183" y="1315"/>
                </a:lnTo>
                <a:lnTo>
                  <a:pt x="3203" y="1329"/>
                </a:lnTo>
                <a:lnTo>
                  <a:pt x="3209" y="1338"/>
                </a:lnTo>
                <a:lnTo>
                  <a:pt x="3216" y="1338"/>
                </a:lnTo>
                <a:lnTo>
                  <a:pt x="3220" y="1346"/>
                </a:lnTo>
                <a:lnTo>
                  <a:pt x="3243" y="1366"/>
                </a:lnTo>
                <a:lnTo>
                  <a:pt x="3243" y="1378"/>
                </a:lnTo>
                <a:lnTo>
                  <a:pt x="3256" y="1382"/>
                </a:lnTo>
                <a:lnTo>
                  <a:pt x="3269" y="1398"/>
                </a:lnTo>
                <a:lnTo>
                  <a:pt x="3276" y="1398"/>
                </a:lnTo>
                <a:lnTo>
                  <a:pt x="3276" y="1406"/>
                </a:lnTo>
                <a:lnTo>
                  <a:pt x="3289" y="1406"/>
                </a:lnTo>
                <a:lnTo>
                  <a:pt x="3289" y="1409"/>
                </a:lnTo>
                <a:lnTo>
                  <a:pt x="3292" y="1415"/>
                </a:lnTo>
                <a:lnTo>
                  <a:pt x="3296" y="1420"/>
                </a:lnTo>
                <a:lnTo>
                  <a:pt x="3300" y="1426"/>
                </a:lnTo>
                <a:lnTo>
                  <a:pt x="3303" y="1431"/>
                </a:lnTo>
                <a:lnTo>
                  <a:pt x="3303" y="1455"/>
                </a:lnTo>
                <a:lnTo>
                  <a:pt x="3296" y="1458"/>
                </a:lnTo>
                <a:lnTo>
                  <a:pt x="3296" y="1466"/>
                </a:lnTo>
                <a:lnTo>
                  <a:pt x="3292" y="1466"/>
                </a:lnTo>
                <a:lnTo>
                  <a:pt x="3292" y="1469"/>
                </a:lnTo>
                <a:lnTo>
                  <a:pt x="3294" y="1471"/>
                </a:lnTo>
                <a:lnTo>
                  <a:pt x="3294" y="1473"/>
                </a:lnTo>
                <a:lnTo>
                  <a:pt x="3296" y="1476"/>
                </a:lnTo>
                <a:lnTo>
                  <a:pt x="3296" y="1482"/>
                </a:lnTo>
                <a:lnTo>
                  <a:pt x="3301" y="1484"/>
                </a:lnTo>
                <a:lnTo>
                  <a:pt x="3307" y="1486"/>
                </a:lnTo>
                <a:lnTo>
                  <a:pt x="3309" y="1489"/>
                </a:lnTo>
                <a:lnTo>
                  <a:pt x="3311" y="1491"/>
                </a:lnTo>
                <a:lnTo>
                  <a:pt x="3311" y="1495"/>
                </a:lnTo>
                <a:lnTo>
                  <a:pt x="3312" y="1498"/>
                </a:lnTo>
                <a:lnTo>
                  <a:pt x="3312" y="1502"/>
                </a:lnTo>
                <a:lnTo>
                  <a:pt x="3316" y="1506"/>
                </a:lnTo>
                <a:lnTo>
                  <a:pt x="3320" y="1506"/>
                </a:lnTo>
                <a:lnTo>
                  <a:pt x="3323" y="1515"/>
                </a:lnTo>
                <a:lnTo>
                  <a:pt x="3332" y="1515"/>
                </a:lnTo>
                <a:lnTo>
                  <a:pt x="3336" y="1522"/>
                </a:lnTo>
                <a:lnTo>
                  <a:pt x="3347" y="1529"/>
                </a:lnTo>
                <a:lnTo>
                  <a:pt x="3361" y="1533"/>
                </a:lnTo>
                <a:lnTo>
                  <a:pt x="3380" y="1535"/>
                </a:lnTo>
                <a:lnTo>
                  <a:pt x="3383" y="1531"/>
                </a:lnTo>
                <a:lnTo>
                  <a:pt x="3385" y="1529"/>
                </a:lnTo>
                <a:lnTo>
                  <a:pt x="3389" y="1527"/>
                </a:lnTo>
                <a:lnTo>
                  <a:pt x="3392" y="1526"/>
                </a:lnTo>
                <a:lnTo>
                  <a:pt x="3392" y="1522"/>
                </a:lnTo>
                <a:lnTo>
                  <a:pt x="3400" y="1522"/>
                </a:lnTo>
                <a:lnTo>
                  <a:pt x="3409" y="1511"/>
                </a:lnTo>
                <a:lnTo>
                  <a:pt x="3469" y="1515"/>
                </a:lnTo>
                <a:lnTo>
                  <a:pt x="3469" y="1511"/>
                </a:lnTo>
                <a:lnTo>
                  <a:pt x="3476" y="1511"/>
                </a:lnTo>
                <a:lnTo>
                  <a:pt x="3480" y="1502"/>
                </a:lnTo>
                <a:lnTo>
                  <a:pt x="3500" y="1498"/>
                </a:lnTo>
                <a:lnTo>
                  <a:pt x="3500" y="1495"/>
                </a:lnTo>
                <a:lnTo>
                  <a:pt x="3536" y="1498"/>
                </a:lnTo>
                <a:lnTo>
                  <a:pt x="3536" y="1495"/>
                </a:lnTo>
                <a:lnTo>
                  <a:pt x="3549" y="1495"/>
                </a:lnTo>
                <a:lnTo>
                  <a:pt x="3552" y="1486"/>
                </a:lnTo>
                <a:lnTo>
                  <a:pt x="3567" y="1484"/>
                </a:lnTo>
                <a:lnTo>
                  <a:pt x="3581" y="1486"/>
                </a:lnTo>
                <a:lnTo>
                  <a:pt x="3598" y="1487"/>
                </a:lnTo>
                <a:lnTo>
                  <a:pt x="3612" y="1486"/>
                </a:lnTo>
                <a:lnTo>
                  <a:pt x="3612" y="1482"/>
                </a:lnTo>
                <a:lnTo>
                  <a:pt x="3623" y="1482"/>
                </a:lnTo>
                <a:lnTo>
                  <a:pt x="3623" y="1478"/>
                </a:lnTo>
                <a:lnTo>
                  <a:pt x="3636" y="1478"/>
                </a:lnTo>
                <a:lnTo>
                  <a:pt x="3636" y="1475"/>
                </a:lnTo>
                <a:lnTo>
                  <a:pt x="3660" y="1469"/>
                </a:lnTo>
                <a:lnTo>
                  <a:pt x="3663" y="1462"/>
                </a:lnTo>
                <a:lnTo>
                  <a:pt x="3674" y="1453"/>
                </a:lnTo>
                <a:lnTo>
                  <a:pt x="3687" y="1447"/>
                </a:lnTo>
                <a:lnTo>
                  <a:pt x="3703" y="1446"/>
                </a:lnTo>
                <a:lnTo>
                  <a:pt x="3709" y="1451"/>
                </a:lnTo>
                <a:lnTo>
                  <a:pt x="3714" y="1455"/>
                </a:lnTo>
                <a:lnTo>
                  <a:pt x="3720" y="1456"/>
                </a:lnTo>
                <a:lnTo>
                  <a:pt x="3729" y="1458"/>
                </a:lnTo>
                <a:lnTo>
                  <a:pt x="3729" y="1486"/>
                </a:lnTo>
                <a:lnTo>
                  <a:pt x="3723" y="1486"/>
                </a:lnTo>
                <a:lnTo>
                  <a:pt x="3720" y="1498"/>
                </a:lnTo>
                <a:lnTo>
                  <a:pt x="3723" y="1498"/>
                </a:lnTo>
                <a:lnTo>
                  <a:pt x="3725" y="1511"/>
                </a:lnTo>
                <a:lnTo>
                  <a:pt x="3725" y="1529"/>
                </a:lnTo>
                <a:lnTo>
                  <a:pt x="3723" y="1544"/>
                </a:lnTo>
                <a:lnTo>
                  <a:pt x="3720" y="1555"/>
                </a:lnTo>
                <a:lnTo>
                  <a:pt x="3718" y="1556"/>
                </a:lnTo>
                <a:lnTo>
                  <a:pt x="3718" y="1556"/>
                </a:lnTo>
                <a:lnTo>
                  <a:pt x="3718" y="1556"/>
                </a:lnTo>
                <a:lnTo>
                  <a:pt x="3716" y="1556"/>
                </a:lnTo>
                <a:lnTo>
                  <a:pt x="3714" y="1556"/>
                </a:lnTo>
                <a:lnTo>
                  <a:pt x="3712" y="1558"/>
                </a:lnTo>
                <a:lnTo>
                  <a:pt x="3711" y="1589"/>
                </a:lnTo>
                <a:lnTo>
                  <a:pt x="3703" y="1615"/>
                </a:lnTo>
                <a:lnTo>
                  <a:pt x="3703" y="1626"/>
                </a:lnTo>
                <a:lnTo>
                  <a:pt x="3692" y="1635"/>
                </a:lnTo>
                <a:lnTo>
                  <a:pt x="3692" y="1642"/>
                </a:lnTo>
                <a:lnTo>
                  <a:pt x="3689" y="1642"/>
                </a:lnTo>
                <a:lnTo>
                  <a:pt x="3689" y="1651"/>
                </a:lnTo>
                <a:lnTo>
                  <a:pt x="3683" y="1651"/>
                </a:lnTo>
                <a:lnTo>
                  <a:pt x="3683" y="1658"/>
                </a:lnTo>
                <a:lnTo>
                  <a:pt x="3680" y="1658"/>
                </a:lnTo>
                <a:lnTo>
                  <a:pt x="3680" y="1666"/>
                </a:lnTo>
                <a:lnTo>
                  <a:pt x="3676" y="1666"/>
                </a:lnTo>
                <a:lnTo>
                  <a:pt x="3676" y="1675"/>
                </a:lnTo>
                <a:lnTo>
                  <a:pt x="3672" y="1675"/>
                </a:lnTo>
                <a:lnTo>
                  <a:pt x="3672" y="1682"/>
                </a:lnTo>
                <a:lnTo>
                  <a:pt x="3660" y="1689"/>
                </a:lnTo>
                <a:lnTo>
                  <a:pt x="3660" y="1698"/>
                </a:lnTo>
                <a:lnTo>
                  <a:pt x="3656" y="1698"/>
                </a:lnTo>
                <a:lnTo>
                  <a:pt x="3656" y="1715"/>
                </a:lnTo>
                <a:lnTo>
                  <a:pt x="3652" y="1715"/>
                </a:lnTo>
                <a:lnTo>
                  <a:pt x="3652" y="1722"/>
                </a:lnTo>
                <a:lnTo>
                  <a:pt x="3649" y="1722"/>
                </a:lnTo>
                <a:lnTo>
                  <a:pt x="3649" y="1731"/>
                </a:lnTo>
                <a:lnTo>
                  <a:pt x="3640" y="1735"/>
                </a:lnTo>
                <a:lnTo>
                  <a:pt x="3640" y="1742"/>
                </a:lnTo>
                <a:lnTo>
                  <a:pt x="3636" y="1742"/>
                </a:lnTo>
                <a:lnTo>
                  <a:pt x="3636" y="1749"/>
                </a:lnTo>
                <a:lnTo>
                  <a:pt x="3632" y="1749"/>
                </a:lnTo>
                <a:lnTo>
                  <a:pt x="3632" y="1758"/>
                </a:lnTo>
                <a:lnTo>
                  <a:pt x="3629" y="1758"/>
                </a:lnTo>
                <a:lnTo>
                  <a:pt x="3629" y="1766"/>
                </a:lnTo>
                <a:lnTo>
                  <a:pt x="3620" y="1769"/>
                </a:lnTo>
                <a:lnTo>
                  <a:pt x="3620" y="1795"/>
                </a:lnTo>
                <a:lnTo>
                  <a:pt x="3616" y="1795"/>
                </a:lnTo>
                <a:lnTo>
                  <a:pt x="3616" y="1802"/>
                </a:lnTo>
                <a:lnTo>
                  <a:pt x="3612" y="1802"/>
                </a:lnTo>
                <a:lnTo>
                  <a:pt x="3612" y="1811"/>
                </a:lnTo>
                <a:lnTo>
                  <a:pt x="3609" y="1811"/>
                </a:lnTo>
                <a:lnTo>
                  <a:pt x="3603" y="1822"/>
                </a:lnTo>
                <a:lnTo>
                  <a:pt x="3592" y="1829"/>
                </a:lnTo>
                <a:lnTo>
                  <a:pt x="3592" y="1842"/>
                </a:lnTo>
                <a:lnTo>
                  <a:pt x="3589" y="1842"/>
                </a:lnTo>
                <a:lnTo>
                  <a:pt x="3589" y="1851"/>
                </a:lnTo>
                <a:lnTo>
                  <a:pt x="3580" y="1855"/>
                </a:lnTo>
                <a:lnTo>
                  <a:pt x="3580" y="1862"/>
                </a:lnTo>
                <a:lnTo>
                  <a:pt x="3576" y="1862"/>
                </a:lnTo>
                <a:lnTo>
                  <a:pt x="3576" y="1875"/>
                </a:lnTo>
                <a:lnTo>
                  <a:pt x="3560" y="1886"/>
                </a:lnTo>
                <a:lnTo>
                  <a:pt x="3556" y="1902"/>
                </a:lnTo>
                <a:lnTo>
                  <a:pt x="3543" y="1909"/>
                </a:lnTo>
                <a:lnTo>
                  <a:pt x="3543" y="1918"/>
                </a:lnTo>
                <a:lnTo>
                  <a:pt x="3529" y="1931"/>
                </a:lnTo>
                <a:lnTo>
                  <a:pt x="3523" y="1938"/>
                </a:lnTo>
                <a:lnTo>
                  <a:pt x="3516" y="1938"/>
                </a:lnTo>
                <a:lnTo>
                  <a:pt x="3516" y="1942"/>
                </a:lnTo>
                <a:lnTo>
                  <a:pt x="3509" y="1946"/>
                </a:lnTo>
                <a:lnTo>
                  <a:pt x="3509" y="1955"/>
                </a:lnTo>
                <a:lnTo>
                  <a:pt x="3472" y="1986"/>
                </a:lnTo>
                <a:lnTo>
                  <a:pt x="3469" y="1998"/>
                </a:lnTo>
                <a:lnTo>
                  <a:pt x="3460" y="1998"/>
                </a:lnTo>
                <a:lnTo>
                  <a:pt x="3449" y="2015"/>
                </a:lnTo>
                <a:lnTo>
                  <a:pt x="3436" y="2015"/>
                </a:lnTo>
                <a:lnTo>
                  <a:pt x="3436" y="2018"/>
                </a:lnTo>
                <a:lnTo>
                  <a:pt x="3429" y="2018"/>
                </a:lnTo>
                <a:lnTo>
                  <a:pt x="3420" y="2029"/>
                </a:lnTo>
                <a:lnTo>
                  <a:pt x="3403" y="2035"/>
                </a:lnTo>
                <a:lnTo>
                  <a:pt x="3396" y="2046"/>
                </a:lnTo>
                <a:lnTo>
                  <a:pt x="3389" y="2046"/>
                </a:lnTo>
                <a:lnTo>
                  <a:pt x="3383" y="2055"/>
                </a:lnTo>
                <a:lnTo>
                  <a:pt x="3376" y="2055"/>
                </a:lnTo>
                <a:lnTo>
                  <a:pt x="3356" y="2078"/>
                </a:lnTo>
                <a:lnTo>
                  <a:pt x="3349" y="2078"/>
                </a:lnTo>
                <a:lnTo>
                  <a:pt x="3343" y="2086"/>
                </a:lnTo>
                <a:lnTo>
                  <a:pt x="3332" y="2091"/>
                </a:lnTo>
                <a:lnTo>
                  <a:pt x="3332" y="2098"/>
                </a:lnTo>
                <a:lnTo>
                  <a:pt x="3303" y="2122"/>
                </a:lnTo>
                <a:lnTo>
                  <a:pt x="3303" y="2126"/>
                </a:lnTo>
                <a:lnTo>
                  <a:pt x="3296" y="2126"/>
                </a:lnTo>
                <a:lnTo>
                  <a:pt x="3291" y="2138"/>
                </a:lnTo>
                <a:lnTo>
                  <a:pt x="3280" y="2151"/>
                </a:lnTo>
                <a:lnTo>
                  <a:pt x="3269" y="2164"/>
                </a:lnTo>
                <a:lnTo>
                  <a:pt x="3260" y="2175"/>
                </a:lnTo>
                <a:lnTo>
                  <a:pt x="3252" y="2178"/>
                </a:lnTo>
                <a:lnTo>
                  <a:pt x="3252" y="2186"/>
                </a:lnTo>
                <a:lnTo>
                  <a:pt x="3236" y="2198"/>
                </a:lnTo>
                <a:lnTo>
                  <a:pt x="3232" y="2215"/>
                </a:lnTo>
                <a:lnTo>
                  <a:pt x="3223" y="2218"/>
                </a:lnTo>
                <a:lnTo>
                  <a:pt x="3203" y="2255"/>
                </a:lnTo>
                <a:lnTo>
                  <a:pt x="3180" y="2258"/>
                </a:lnTo>
                <a:lnTo>
                  <a:pt x="3180" y="2264"/>
                </a:lnTo>
                <a:lnTo>
                  <a:pt x="3178" y="2269"/>
                </a:lnTo>
                <a:lnTo>
                  <a:pt x="3176" y="2273"/>
                </a:lnTo>
                <a:lnTo>
                  <a:pt x="3174" y="2276"/>
                </a:lnTo>
                <a:lnTo>
                  <a:pt x="3174" y="2280"/>
                </a:lnTo>
                <a:lnTo>
                  <a:pt x="3172" y="2286"/>
                </a:lnTo>
                <a:lnTo>
                  <a:pt x="3143" y="2295"/>
                </a:lnTo>
                <a:lnTo>
                  <a:pt x="3136" y="2329"/>
                </a:lnTo>
                <a:lnTo>
                  <a:pt x="3123" y="2338"/>
                </a:lnTo>
                <a:lnTo>
                  <a:pt x="3123" y="2355"/>
                </a:lnTo>
                <a:lnTo>
                  <a:pt x="3120" y="2355"/>
                </a:lnTo>
                <a:lnTo>
                  <a:pt x="3112" y="2378"/>
                </a:lnTo>
                <a:lnTo>
                  <a:pt x="3109" y="2378"/>
                </a:lnTo>
                <a:lnTo>
                  <a:pt x="3109" y="2386"/>
                </a:lnTo>
                <a:lnTo>
                  <a:pt x="3103" y="2386"/>
                </a:lnTo>
                <a:lnTo>
                  <a:pt x="3100" y="2402"/>
                </a:lnTo>
                <a:lnTo>
                  <a:pt x="3083" y="2411"/>
                </a:lnTo>
                <a:lnTo>
                  <a:pt x="3063" y="2486"/>
                </a:lnTo>
                <a:lnTo>
                  <a:pt x="3081" y="2498"/>
                </a:lnTo>
                <a:lnTo>
                  <a:pt x="3096" y="2515"/>
                </a:lnTo>
                <a:lnTo>
                  <a:pt x="3100" y="2515"/>
                </a:lnTo>
                <a:lnTo>
                  <a:pt x="3100" y="2555"/>
                </a:lnTo>
                <a:lnTo>
                  <a:pt x="3094" y="2564"/>
                </a:lnTo>
                <a:lnTo>
                  <a:pt x="3094" y="2575"/>
                </a:lnTo>
                <a:lnTo>
                  <a:pt x="3096" y="2589"/>
                </a:lnTo>
                <a:lnTo>
                  <a:pt x="3096" y="2606"/>
                </a:lnTo>
                <a:lnTo>
                  <a:pt x="3092" y="2606"/>
                </a:lnTo>
                <a:lnTo>
                  <a:pt x="3092" y="2616"/>
                </a:lnTo>
                <a:lnTo>
                  <a:pt x="3096" y="2635"/>
                </a:lnTo>
                <a:lnTo>
                  <a:pt x="3103" y="2655"/>
                </a:lnTo>
                <a:lnTo>
                  <a:pt x="3111" y="2675"/>
                </a:lnTo>
                <a:lnTo>
                  <a:pt x="3116" y="2691"/>
                </a:lnTo>
                <a:lnTo>
                  <a:pt x="3120" y="2702"/>
                </a:lnTo>
                <a:lnTo>
                  <a:pt x="3127" y="2704"/>
                </a:lnTo>
                <a:lnTo>
                  <a:pt x="3132" y="2706"/>
                </a:lnTo>
                <a:lnTo>
                  <a:pt x="3138" y="2707"/>
                </a:lnTo>
                <a:lnTo>
                  <a:pt x="3141" y="2711"/>
                </a:lnTo>
                <a:lnTo>
                  <a:pt x="3145" y="2716"/>
                </a:lnTo>
                <a:lnTo>
                  <a:pt x="3149" y="2722"/>
                </a:lnTo>
                <a:lnTo>
                  <a:pt x="3154" y="2731"/>
                </a:lnTo>
                <a:lnTo>
                  <a:pt x="3158" y="2746"/>
                </a:lnTo>
                <a:lnTo>
                  <a:pt x="3156" y="2762"/>
                </a:lnTo>
                <a:lnTo>
                  <a:pt x="3152" y="2762"/>
                </a:lnTo>
                <a:lnTo>
                  <a:pt x="3152" y="2782"/>
                </a:lnTo>
                <a:lnTo>
                  <a:pt x="3149" y="2782"/>
                </a:lnTo>
                <a:lnTo>
                  <a:pt x="3149" y="2809"/>
                </a:lnTo>
                <a:lnTo>
                  <a:pt x="3147" y="2811"/>
                </a:lnTo>
                <a:lnTo>
                  <a:pt x="3147" y="2811"/>
                </a:lnTo>
                <a:lnTo>
                  <a:pt x="3145" y="2813"/>
                </a:lnTo>
                <a:lnTo>
                  <a:pt x="3143" y="2815"/>
                </a:lnTo>
                <a:lnTo>
                  <a:pt x="3143" y="2818"/>
                </a:lnTo>
                <a:lnTo>
                  <a:pt x="3149" y="2818"/>
                </a:lnTo>
                <a:lnTo>
                  <a:pt x="3149" y="2831"/>
                </a:lnTo>
                <a:lnTo>
                  <a:pt x="3152" y="2831"/>
                </a:lnTo>
                <a:lnTo>
                  <a:pt x="3152" y="2935"/>
                </a:lnTo>
                <a:lnTo>
                  <a:pt x="3160" y="2938"/>
                </a:lnTo>
                <a:lnTo>
                  <a:pt x="3163" y="2949"/>
                </a:lnTo>
                <a:lnTo>
                  <a:pt x="3165" y="2967"/>
                </a:lnTo>
                <a:lnTo>
                  <a:pt x="3163" y="2982"/>
                </a:lnTo>
                <a:lnTo>
                  <a:pt x="3160" y="2982"/>
                </a:lnTo>
                <a:lnTo>
                  <a:pt x="3160" y="2995"/>
                </a:lnTo>
                <a:lnTo>
                  <a:pt x="3152" y="2998"/>
                </a:lnTo>
                <a:lnTo>
                  <a:pt x="3152" y="3018"/>
                </a:lnTo>
                <a:lnTo>
                  <a:pt x="3140" y="3026"/>
                </a:lnTo>
                <a:lnTo>
                  <a:pt x="3140" y="3035"/>
                </a:lnTo>
                <a:lnTo>
                  <a:pt x="3116" y="3055"/>
                </a:lnTo>
                <a:lnTo>
                  <a:pt x="3116" y="3062"/>
                </a:lnTo>
                <a:lnTo>
                  <a:pt x="3100" y="3075"/>
                </a:lnTo>
                <a:lnTo>
                  <a:pt x="3096" y="3086"/>
                </a:lnTo>
                <a:lnTo>
                  <a:pt x="3080" y="3089"/>
                </a:lnTo>
                <a:lnTo>
                  <a:pt x="3072" y="3102"/>
                </a:lnTo>
                <a:lnTo>
                  <a:pt x="3063" y="3102"/>
                </a:lnTo>
                <a:lnTo>
                  <a:pt x="3063" y="3106"/>
                </a:lnTo>
                <a:lnTo>
                  <a:pt x="3056" y="3106"/>
                </a:lnTo>
                <a:lnTo>
                  <a:pt x="3056" y="3109"/>
                </a:lnTo>
                <a:lnTo>
                  <a:pt x="3036" y="3109"/>
                </a:lnTo>
                <a:lnTo>
                  <a:pt x="3036" y="3115"/>
                </a:lnTo>
                <a:lnTo>
                  <a:pt x="3020" y="3118"/>
                </a:lnTo>
                <a:lnTo>
                  <a:pt x="3020" y="3122"/>
                </a:lnTo>
                <a:lnTo>
                  <a:pt x="2972" y="3138"/>
                </a:lnTo>
                <a:lnTo>
                  <a:pt x="2949" y="3166"/>
                </a:lnTo>
                <a:lnTo>
                  <a:pt x="2943" y="3166"/>
                </a:lnTo>
                <a:lnTo>
                  <a:pt x="2943" y="3178"/>
                </a:lnTo>
                <a:lnTo>
                  <a:pt x="2932" y="3186"/>
                </a:lnTo>
                <a:lnTo>
                  <a:pt x="2932" y="3191"/>
                </a:lnTo>
                <a:lnTo>
                  <a:pt x="2923" y="3191"/>
                </a:lnTo>
                <a:lnTo>
                  <a:pt x="2920" y="3198"/>
                </a:lnTo>
                <a:lnTo>
                  <a:pt x="2916" y="3198"/>
                </a:lnTo>
                <a:lnTo>
                  <a:pt x="2914" y="3202"/>
                </a:lnTo>
                <a:lnTo>
                  <a:pt x="2914" y="3204"/>
                </a:lnTo>
                <a:lnTo>
                  <a:pt x="2914" y="3204"/>
                </a:lnTo>
                <a:lnTo>
                  <a:pt x="2914" y="3206"/>
                </a:lnTo>
                <a:lnTo>
                  <a:pt x="2914" y="3207"/>
                </a:lnTo>
                <a:lnTo>
                  <a:pt x="2914" y="3207"/>
                </a:lnTo>
                <a:lnTo>
                  <a:pt x="2914" y="3209"/>
                </a:lnTo>
                <a:lnTo>
                  <a:pt x="2912" y="3211"/>
                </a:lnTo>
                <a:lnTo>
                  <a:pt x="2909" y="3215"/>
                </a:lnTo>
                <a:lnTo>
                  <a:pt x="2909" y="3218"/>
                </a:lnTo>
                <a:lnTo>
                  <a:pt x="2889" y="3218"/>
                </a:lnTo>
                <a:lnTo>
                  <a:pt x="2852" y="3258"/>
                </a:lnTo>
                <a:lnTo>
                  <a:pt x="2843" y="3258"/>
                </a:lnTo>
                <a:lnTo>
                  <a:pt x="2840" y="3266"/>
                </a:lnTo>
                <a:lnTo>
                  <a:pt x="2832" y="3266"/>
                </a:lnTo>
                <a:lnTo>
                  <a:pt x="2820" y="3289"/>
                </a:lnTo>
                <a:lnTo>
                  <a:pt x="2823" y="3289"/>
                </a:lnTo>
                <a:lnTo>
                  <a:pt x="2829" y="3296"/>
                </a:lnTo>
                <a:lnTo>
                  <a:pt x="2832" y="3302"/>
                </a:lnTo>
                <a:lnTo>
                  <a:pt x="2836" y="3307"/>
                </a:lnTo>
                <a:lnTo>
                  <a:pt x="2840" y="3315"/>
                </a:lnTo>
                <a:lnTo>
                  <a:pt x="2840" y="3346"/>
                </a:lnTo>
                <a:lnTo>
                  <a:pt x="2849" y="3351"/>
                </a:lnTo>
                <a:lnTo>
                  <a:pt x="2851" y="3362"/>
                </a:lnTo>
                <a:lnTo>
                  <a:pt x="2851" y="3373"/>
                </a:lnTo>
                <a:lnTo>
                  <a:pt x="2856" y="3382"/>
                </a:lnTo>
                <a:lnTo>
                  <a:pt x="2858" y="3384"/>
                </a:lnTo>
                <a:lnTo>
                  <a:pt x="2858" y="3384"/>
                </a:lnTo>
                <a:lnTo>
                  <a:pt x="2858" y="3386"/>
                </a:lnTo>
                <a:lnTo>
                  <a:pt x="2860" y="3386"/>
                </a:lnTo>
                <a:lnTo>
                  <a:pt x="2861" y="3386"/>
                </a:lnTo>
                <a:lnTo>
                  <a:pt x="2863" y="3386"/>
                </a:lnTo>
                <a:lnTo>
                  <a:pt x="2860" y="3455"/>
                </a:lnTo>
                <a:lnTo>
                  <a:pt x="2856" y="3455"/>
                </a:lnTo>
                <a:lnTo>
                  <a:pt x="2856" y="3471"/>
                </a:lnTo>
                <a:lnTo>
                  <a:pt x="2852" y="3471"/>
                </a:lnTo>
                <a:lnTo>
                  <a:pt x="2852" y="3473"/>
                </a:lnTo>
                <a:lnTo>
                  <a:pt x="2852" y="3475"/>
                </a:lnTo>
                <a:lnTo>
                  <a:pt x="2854" y="3476"/>
                </a:lnTo>
                <a:lnTo>
                  <a:pt x="2856" y="3478"/>
                </a:lnTo>
                <a:lnTo>
                  <a:pt x="2856" y="3478"/>
                </a:lnTo>
                <a:lnTo>
                  <a:pt x="2858" y="3493"/>
                </a:lnTo>
                <a:lnTo>
                  <a:pt x="2854" y="3504"/>
                </a:lnTo>
                <a:lnTo>
                  <a:pt x="2849" y="3515"/>
                </a:lnTo>
                <a:lnTo>
                  <a:pt x="2843" y="3522"/>
                </a:lnTo>
                <a:lnTo>
                  <a:pt x="2843" y="3531"/>
                </a:lnTo>
                <a:lnTo>
                  <a:pt x="2816" y="3551"/>
                </a:lnTo>
                <a:lnTo>
                  <a:pt x="2800" y="3551"/>
                </a:lnTo>
                <a:lnTo>
                  <a:pt x="2800" y="3555"/>
                </a:lnTo>
                <a:lnTo>
                  <a:pt x="2789" y="3555"/>
                </a:lnTo>
                <a:lnTo>
                  <a:pt x="2783" y="3562"/>
                </a:lnTo>
                <a:lnTo>
                  <a:pt x="2772" y="3562"/>
                </a:lnTo>
                <a:lnTo>
                  <a:pt x="2772" y="3566"/>
                </a:lnTo>
                <a:lnTo>
                  <a:pt x="2756" y="3569"/>
                </a:lnTo>
                <a:lnTo>
                  <a:pt x="2756" y="3575"/>
                </a:lnTo>
                <a:lnTo>
                  <a:pt x="2736" y="3575"/>
                </a:lnTo>
                <a:lnTo>
                  <a:pt x="2732" y="3582"/>
                </a:lnTo>
                <a:lnTo>
                  <a:pt x="2716" y="3586"/>
                </a:lnTo>
                <a:lnTo>
                  <a:pt x="2716" y="3589"/>
                </a:lnTo>
                <a:lnTo>
                  <a:pt x="2709" y="3595"/>
                </a:lnTo>
                <a:lnTo>
                  <a:pt x="2703" y="3606"/>
                </a:lnTo>
                <a:lnTo>
                  <a:pt x="2700" y="3606"/>
                </a:lnTo>
                <a:lnTo>
                  <a:pt x="2703" y="3609"/>
                </a:lnTo>
                <a:lnTo>
                  <a:pt x="2707" y="3613"/>
                </a:lnTo>
                <a:lnTo>
                  <a:pt x="2709" y="3615"/>
                </a:lnTo>
                <a:lnTo>
                  <a:pt x="2709" y="3622"/>
                </a:lnTo>
                <a:lnTo>
                  <a:pt x="2712" y="3622"/>
                </a:lnTo>
                <a:lnTo>
                  <a:pt x="2712" y="3655"/>
                </a:lnTo>
                <a:lnTo>
                  <a:pt x="2709" y="3655"/>
                </a:lnTo>
                <a:lnTo>
                  <a:pt x="2709" y="3682"/>
                </a:lnTo>
                <a:lnTo>
                  <a:pt x="2703" y="3682"/>
                </a:lnTo>
                <a:lnTo>
                  <a:pt x="2703" y="3695"/>
                </a:lnTo>
                <a:lnTo>
                  <a:pt x="2700" y="3695"/>
                </a:lnTo>
                <a:lnTo>
                  <a:pt x="2700" y="3702"/>
                </a:lnTo>
                <a:lnTo>
                  <a:pt x="2696" y="3702"/>
                </a:lnTo>
                <a:lnTo>
                  <a:pt x="2696" y="3718"/>
                </a:lnTo>
                <a:lnTo>
                  <a:pt x="2692" y="3718"/>
                </a:lnTo>
                <a:lnTo>
                  <a:pt x="2692" y="3726"/>
                </a:lnTo>
                <a:lnTo>
                  <a:pt x="2689" y="3726"/>
                </a:lnTo>
                <a:lnTo>
                  <a:pt x="2683" y="3762"/>
                </a:lnTo>
                <a:lnTo>
                  <a:pt x="2669" y="3775"/>
                </a:lnTo>
                <a:lnTo>
                  <a:pt x="2669" y="3778"/>
                </a:lnTo>
                <a:lnTo>
                  <a:pt x="2660" y="3778"/>
                </a:lnTo>
                <a:lnTo>
                  <a:pt x="2652" y="3789"/>
                </a:lnTo>
                <a:lnTo>
                  <a:pt x="2643" y="3789"/>
                </a:lnTo>
                <a:lnTo>
                  <a:pt x="2643" y="3795"/>
                </a:lnTo>
                <a:lnTo>
                  <a:pt x="2640" y="3798"/>
                </a:lnTo>
                <a:lnTo>
                  <a:pt x="2634" y="3804"/>
                </a:lnTo>
                <a:lnTo>
                  <a:pt x="2629" y="3807"/>
                </a:lnTo>
                <a:lnTo>
                  <a:pt x="2623" y="3811"/>
                </a:lnTo>
                <a:lnTo>
                  <a:pt x="2616" y="3815"/>
                </a:lnTo>
                <a:lnTo>
                  <a:pt x="2612" y="3826"/>
                </a:lnTo>
                <a:lnTo>
                  <a:pt x="2609" y="3826"/>
                </a:lnTo>
                <a:lnTo>
                  <a:pt x="2609" y="3835"/>
                </a:lnTo>
                <a:lnTo>
                  <a:pt x="2600" y="3838"/>
                </a:lnTo>
                <a:lnTo>
                  <a:pt x="2596" y="3858"/>
                </a:lnTo>
                <a:lnTo>
                  <a:pt x="2583" y="3866"/>
                </a:lnTo>
                <a:lnTo>
                  <a:pt x="2583" y="3875"/>
                </a:lnTo>
                <a:lnTo>
                  <a:pt x="2576" y="3878"/>
                </a:lnTo>
                <a:lnTo>
                  <a:pt x="2576" y="3886"/>
                </a:lnTo>
                <a:lnTo>
                  <a:pt x="2560" y="3898"/>
                </a:lnTo>
                <a:lnTo>
                  <a:pt x="2560" y="3906"/>
                </a:lnTo>
                <a:lnTo>
                  <a:pt x="2532" y="3929"/>
                </a:lnTo>
                <a:lnTo>
                  <a:pt x="2529" y="3938"/>
                </a:lnTo>
                <a:lnTo>
                  <a:pt x="2512" y="3942"/>
                </a:lnTo>
                <a:lnTo>
                  <a:pt x="2509" y="3955"/>
                </a:lnTo>
                <a:lnTo>
                  <a:pt x="2489" y="3966"/>
                </a:lnTo>
                <a:lnTo>
                  <a:pt x="2489" y="3975"/>
                </a:lnTo>
                <a:lnTo>
                  <a:pt x="2483" y="3975"/>
                </a:lnTo>
                <a:lnTo>
                  <a:pt x="2480" y="3982"/>
                </a:lnTo>
                <a:lnTo>
                  <a:pt x="2472" y="3982"/>
                </a:lnTo>
                <a:lnTo>
                  <a:pt x="2449" y="4009"/>
                </a:lnTo>
                <a:lnTo>
                  <a:pt x="2440" y="4009"/>
                </a:lnTo>
                <a:lnTo>
                  <a:pt x="2432" y="4022"/>
                </a:lnTo>
                <a:lnTo>
                  <a:pt x="2409" y="4031"/>
                </a:lnTo>
                <a:lnTo>
                  <a:pt x="2400" y="4042"/>
                </a:lnTo>
                <a:lnTo>
                  <a:pt x="2383" y="4046"/>
                </a:lnTo>
                <a:lnTo>
                  <a:pt x="2380" y="4055"/>
                </a:lnTo>
                <a:lnTo>
                  <a:pt x="2340" y="4058"/>
                </a:lnTo>
                <a:lnTo>
                  <a:pt x="2340" y="4058"/>
                </a:lnTo>
                <a:lnTo>
                  <a:pt x="2340" y="4056"/>
                </a:lnTo>
                <a:lnTo>
                  <a:pt x="2338" y="4055"/>
                </a:lnTo>
                <a:lnTo>
                  <a:pt x="2336" y="4055"/>
                </a:lnTo>
                <a:lnTo>
                  <a:pt x="2332" y="4055"/>
                </a:lnTo>
                <a:lnTo>
                  <a:pt x="2332" y="4058"/>
                </a:lnTo>
                <a:lnTo>
                  <a:pt x="2323" y="4058"/>
                </a:lnTo>
                <a:lnTo>
                  <a:pt x="2312" y="4075"/>
                </a:lnTo>
                <a:lnTo>
                  <a:pt x="2276" y="4075"/>
                </a:lnTo>
                <a:lnTo>
                  <a:pt x="2272" y="4082"/>
                </a:lnTo>
                <a:lnTo>
                  <a:pt x="2263" y="4082"/>
                </a:lnTo>
                <a:lnTo>
                  <a:pt x="2263" y="4086"/>
                </a:lnTo>
                <a:lnTo>
                  <a:pt x="2216" y="4082"/>
                </a:lnTo>
                <a:lnTo>
                  <a:pt x="2216" y="4078"/>
                </a:lnTo>
                <a:lnTo>
                  <a:pt x="2209" y="4078"/>
                </a:lnTo>
                <a:lnTo>
                  <a:pt x="2209" y="4075"/>
                </a:lnTo>
                <a:lnTo>
                  <a:pt x="2203" y="4073"/>
                </a:lnTo>
                <a:lnTo>
                  <a:pt x="2200" y="4073"/>
                </a:lnTo>
                <a:lnTo>
                  <a:pt x="2198" y="4075"/>
                </a:lnTo>
                <a:lnTo>
                  <a:pt x="2196" y="4076"/>
                </a:lnTo>
                <a:lnTo>
                  <a:pt x="2194" y="4078"/>
                </a:lnTo>
                <a:lnTo>
                  <a:pt x="2194" y="4080"/>
                </a:lnTo>
                <a:lnTo>
                  <a:pt x="2192" y="4082"/>
                </a:lnTo>
                <a:lnTo>
                  <a:pt x="2192" y="4082"/>
                </a:lnTo>
                <a:lnTo>
                  <a:pt x="2140" y="4078"/>
                </a:lnTo>
                <a:lnTo>
                  <a:pt x="2140" y="4082"/>
                </a:lnTo>
                <a:lnTo>
                  <a:pt x="2129" y="4082"/>
                </a:lnTo>
                <a:lnTo>
                  <a:pt x="2116" y="4098"/>
                </a:lnTo>
                <a:lnTo>
                  <a:pt x="2052" y="4098"/>
                </a:lnTo>
                <a:lnTo>
                  <a:pt x="2052" y="4102"/>
                </a:lnTo>
                <a:lnTo>
                  <a:pt x="2036" y="4106"/>
                </a:lnTo>
                <a:lnTo>
                  <a:pt x="2023" y="4122"/>
                </a:lnTo>
                <a:lnTo>
                  <a:pt x="1983" y="4122"/>
                </a:lnTo>
                <a:lnTo>
                  <a:pt x="1981" y="4120"/>
                </a:lnTo>
                <a:lnTo>
                  <a:pt x="1978" y="4118"/>
                </a:lnTo>
                <a:lnTo>
                  <a:pt x="1974" y="4116"/>
                </a:lnTo>
                <a:lnTo>
                  <a:pt x="1972" y="4115"/>
                </a:lnTo>
                <a:lnTo>
                  <a:pt x="1972" y="4106"/>
                </a:lnTo>
                <a:lnTo>
                  <a:pt x="1971" y="4104"/>
                </a:lnTo>
                <a:lnTo>
                  <a:pt x="1967" y="4102"/>
                </a:lnTo>
                <a:lnTo>
                  <a:pt x="1961" y="4098"/>
                </a:lnTo>
                <a:lnTo>
                  <a:pt x="1956" y="4096"/>
                </a:lnTo>
                <a:lnTo>
                  <a:pt x="1951" y="4093"/>
                </a:lnTo>
                <a:lnTo>
                  <a:pt x="1947" y="4091"/>
                </a:lnTo>
                <a:lnTo>
                  <a:pt x="1943" y="4091"/>
                </a:lnTo>
                <a:lnTo>
                  <a:pt x="1941" y="4089"/>
                </a:lnTo>
                <a:lnTo>
                  <a:pt x="1941" y="4091"/>
                </a:lnTo>
                <a:lnTo>
                  <a:pt x="1941" y="4091"/>
                </a:lnTo>
                <a:lnTo>
                  <a:pt x="1941" y="4093"/>
                </a:lnTo>
                <a:lnTo>
                  <a:pt x="1941" y="4093"/>
                </a:lnTo>
                <a:lnTo>
                  <a:pt x="1940" y="4095"/>
                </a:lnTo>
                <a:lnTo>
                  <a:pt x="1920" y="4095"/>
                </a:lnTo>
                <a:lnTo>
                  <a:pt x="1916" y="4055"/>
                </a:lnTo>
                <a:lnTo>
                  <a:pt x="1920" y="4055"/>
                </a:lnTo>
                <a:lnTo>
                  <a:pt x="1920" y="4051"/>
                </a:lnTo>
                <a:lnTo>
                  <a:pt x="1916" y="4051"/>
                </a:lnTo>
                <a:lnTo>
                  <a:pt x="1912" y="4038"/>
                </a:lnTo>
                <a:lnTo>
                  <a:pt x="1909" y="4038"/>
                </a:lnTo>
                <a:lnTo>
                  <a:pt x="1909" y="4031"/>
                </a:lnTo>
                <a:lnTo>
                  <a:pt x="1900" y="4026"/>
                </a:lnTo>
                <a:lnTo>
                  <a:pt x="1900" y="4015"/>
                </a:lnTo>
                <a:lnTo>
                  <a:pt x="1892" y="4009"/>
                </a:lnTo>
                <a:lnTo>
                  <a:pt x="1892" y="3989"/>
                </a:lnTo>
                <a:lnTo>
                  <a:pt x="1896" y="3989"/>
                </a:lnTo>
                <a:lnTo>
                  <a:pt x="1896" y="3986"/>
                </a:lnTo>
                <a:lnTo>
                  <a:pt x="1912" y="3986"/>
                </a:lnTo>
                <a:lnTo>
                  <a:pt x="1916" y="3978"/>
                </a:lnTo>
                <a:lnTo>
                  <a:pt x="1916" y="3967"/>
                </a:lnTo>
                <a:lnTo>
                  <a:pt x="1916" y="3953"/>
                </a:lnTo>
                <a:lnTo>
                  <a:pt x="1916" y="3942"/>
                </a:lnTo>
                <a:lnTo>
                  <a:pt x="1903" y="3935"/>
                </a:lnTo>
                <a:lnTo>
                  <a:pt x="1903" y="3926"/>
                </a:lnTo>
                <a:lnTo>
                  <a:pt x="1892" y="3918"/>
                </a:lnTo>
                <a:lnTo>
                  <a:pt x="1892" y="3911"/>
                </a:lnTo>
                <a:lnTo>
                  <a:pt x="1889" y="3911"/>
                </a:lnTo>
                <a:lnTo>
                  <a:pt x="1880" y="3886"/>
                </a:lnTo>
                <a:lnTo>
                  <a:pt x="1876" y="3886"/>
                </a:lnTo>
                <a:lnTo>
                  <a:pt x="1872" y="3866"/>
                </a:lnTo>
                <a:lnTo>
                  <a:pt x="1863" y="3862"/>
                </a:lnTo>
                <a:lnTo>
                  <a:pt x="1863" y="3855"/>
                </a:lnTo>
                <a:lnTo>
                  <a:pt x="1860" y="3855"/>
                </a:lnTo>
                <a:lnTo>
                  <a:pt x="1860" y="3835"/>
                </a:lnTo>
                <a:lnTo>
                  <a:pt x="1856" y="3835"/>
                </a:lnTo>
                <a:lnTo>
                  <a:pt x="1856" y="3826"/>
                </a:lnTo>
                <a:lnTo>
                  <a:pt x="1852" y="3826"/>
                </a:lnTo>
                <a:lnTo>
                  <a:pt x="1849" y="3802"/>
                </a:lnTo>
                <a:lnTo>
                  <a:pt x="1843" y="3802"/>
                </a:lnTo>
                <a:lnTo>
                  <a:pt x="1836" y="3778"/>
                </a:lnTo>
                <a:lnTo>
                  <a:pt x="1832" y="3778"/>
                </a:lnTo>
                <a:lnTo>
                  <a:pt x="1829" y="3775"/>
                </a:lnTo>
                <a:lnTo>
                  <a:pt x="1827" y="3771"/>
                </a:lnTo>
                <a:lnTo>
                  <a:pt x="1825" y="3767"/>
                </a:lnTo>
                <a:lnTo>
                  <a:pt x="1823" y="3762"/>
                </a:lnTo>
                <a:lnTo>
                  <a:pt x="1812" y="3762"/>
                </a:lnTo>
                <a:lnTo>
                  <a:pt x="1789" y="3735"/>
                </a:lnTo>
                <a:lnTo>
                  <a:pt x="1780" y="3729"/>
                </a:lnTo>
                <a:lnTo>
                  <a:pt x="1780" y="3722"/>
                </a:lnTo>
                <a:lnTo>
                  <a:pt x="1776" y="3722"/>
                </a:lnTo>
                <a:lnTo>
                  <a:pt x="1776" y="3715"/>
                </a:lnTo>
                <a:lnTo>
                  <a:pt x="1772" y="3715"/>
                </a:lnTo>
                <a:lnTo>
                  <a:pt x="1772" y="3706"/>
                </a:lnTo>
                <a:lnTo>
                  <a:pt x="1763" y="3702"/>
                </a:lnTo>
                <a:lnTo>
                  <a:pt x="1763" y="3695"/>
                </a:lnTo>
                <a:lnTo>
                  <a:pt x="1756" y="3691"/>
                </a:lnTo>
                <a:lnTo>
                  <a:pt x="1752" y="3642"/>
                </a:lnTo>
                <a:lnTo>
                  <a:pt x="1743" y="3638"/>
                </a:lnTo>
                <a:lnTo>
                  <a:pt x="1743" y="3618"/>
                </a:lnTo>
                <a:lnTo>
                  <a:pt x="1740" y="3618"/>
                </a:lnTo>
                <a:lnTo>
                  <a:pt x="1740" y="3606"/>
                </a:lnTo>
                <a:lnTo>
                  <a:pt x="1736" y="3606"/>
                </a:lnTo>
                <a:lnTo>
                  <a:pt x="1736" y="3555"/>
                </a:lnTo>
                <a:lnTo>
                  <a:pt x="1732" y="3555"/>
                </a:lnTo>
                <a:lnTo>
                  <a:pt x="1729" y="3538"/>
                </a:lnTo>
                <a:lnTo>
                  <a:pt x="1723" y="3538"/>
                </a:lnTo>
                <a:lnTo>
                  <a:pt x="1723" y="3522"/>
                </a:lnTo>
                <a:lnTo>
                  <a:pt x="1720" y="3522"/>
                </a:lnTo>
                <a:lnTo>
                  <a:pt x="1720" y="3509"/>
                </a:lnTo>
                <a:lnTo>
                  <a:pt x="1716" y="3509"/>
                </a:lnTo>
                <a:lnTo>
                  <a:pt x="1716" y="3491"/>
                </a:lnTo>
                <a:lnTo>
                  <a:pt x="1720" y="3491"/>
                </a:lnTo>
                <a:lnTo>
                  <a:pt x="1716" y="3442"/>
                </a:lnTo>
                <a:lnTo>
                  <a:pt x="1716" y="3436"/>
                </a:lnTo>
                <a:lnTo>
                  <a:pt x="1718" y="3431"/>
                </a:lnTo>
                <a:lnTo>
                  <a:pt x="1718" y="3426"/>
                </a:lnTo>
                <a:lnTo>
                  <a:pt x="1720" y="3420"/>
                </a:lnTo>
                <a:lnTo>
                  <a:pt x="1720" y="3416"/>
                </a:lnTo>
                <a:lnTo>
                  <a:pt x="1720" y="3415"/>
                </a:lnTo>
                <a:lnTo>
                  <a:pt x="1716" y="3415"/>
                </a:lnTo>
                <a:lnTo>
                  <a:pt x="1709" y="3391"/>
                </a:lnTo>
                <a:lnTo>
                  <a:pt x="1692" y="3378"/>
                </a:lnTo>
                <a:lnTo>
                  <a:pt x="1692" y="3366"/>
                </a:lnTo>
                <a:lnTo>
                  <a:pt x="1689" y="3366"/>
                </a:lnTo>
                <a:lnTo>
                  <a:pt x="1689" y="3358"/>
                </a:lnTo>
                <a:lnTo>
                  <a:pt x="1683" y="3358"/>
                </a:lnTo>
                <a:lnTo>
                  <a:pt x="1683" y="3351"/>
                </a:lnTo>
                <a:lnTo>
                  <a:pt x="1669" y="3338"/>
                </a:lnTo>
                <a:lnTo>
                  <a:pt x="1669" y="3331"/>
                </a:lnTo>
                <a:lnTo>
                  <a:pt x="1660" y="3326"/>
                </a:lnTo>
                <a:lnTo>
                  <a:pt x="1660" y="3318"/>
                </a:lnTo>
                <a:lnTo>
                  <a:pt x="1656" y="3318"/>
                </a:lnTo>
                <a:lnTo>
                  <a:pt x="1656" y="3298"/>
                </a:lnTo>
                <a:lnTo>
                  <a:pt x="1652" y="3298"/>
                </a:lnTo>
                <a:lnTo>
                  <a:pt x="1652" y="3289"/>
                </a:lnTo>
                <a:lnTo>
                  <a:pt x="1643" y="3286"/>
                </a:lnTo>
                <a:lnTo>
                  <a:pt x="1643" y="3278"/>
                </a:lnTo>
                <a:lnTo>
                  <a:pt x="1640" y="3278"/>
                </a:lnTo>
                <a:lnTo>
                  <a:pt x="1640" y="3262"/>
                </a:lnTo>
                <a:lnTo>
                  <a:pt x="1629" y="3255"/>
                </a:lnTo>
                <a:lnTo>
                  <a:pt x="1629" y="3242"/>
                </a:lnTo>
                <a:lnTo>
                  <a:pt x="1620" y="3238"/>
                </a:lnTo>
                <a:lnTo>
                  <a:pt x="1612" y="3215"/>
                </a:lnTo>
                <a:lnTo>
                  <a:pt x="1603" y="3211"/>
                </a:lnTo>
                <a:lnTo>
                  <a:pt x="1603" y="3202"/>
                </a:lnTo>
                <a:lnTo>
                  <a:pt x="1589" y="3191"/>
                </a:lnTo>
                <a:lnTo>
                  <a:pt x="1583" y="3175"/>
                </a:lnTo>
                <a:lnTo>
                  <a:pt x="1576" y="3169"/>
                </a:lnTo>
                <a:lnTo>
                  <a:pt x="1576" y="3162"/>
                </a:lnTo>
                <a:lnTo>
                  <a:pt x="1572" y="3162"/>
                </a:lnTo>
                <a:lnTo>
                  <a:pt x="1571" y="3149"/>
                </a:lnTo>
                <a:lnTo>
                  <a:pt x="1571" y="3131"/>
                </a:lnTo>
                <a:lnTo>
                  <a:pt x="1572" y="3111"/>
                </a:lnTo>
                <a:lnTo>
                  <a:pt x="1574" y="3093"/>
                </a:lnTo>
                <a:lnTo>
                  <a:pt x="1576" y="3082"/>
                </a:lnTo>
                <a:lnTo>
                  <a:pt x="1572" y="3022"/>
                </a:lnTo>
                <a:lnTo>
                  <a:pt x="1576" y="3022"/>
                </a:lnTo>
                <a:lnTo>
                  <a:pt x="1576" y="3015"/>
                </a:lnTo>
                <a:lnTo>
                  <a:pt x="1589" y="3006"/>
                </a:lnTo>
                <a:lnTo>
                  <a:pt x="1589" y="2986"/>
                </a:lnTo>
                <a:lnTo>
                  <a:pt x="1592" y="2986"/>
                </a:lnTo>
                <a:lnTo>
                  <a:pt x="1592" y="2975"/>
                </a:lnTo>
                <a:lnTo>
                  <a:pt x="1596" y="2975"/>
                </a:lnTo>
                <a:lnTo>
                  <a:pt x="1596" y="2966"/>
                </a:lnTo>
                <a:lnTo>
                  <a:pt x="1600" y="2966"/>
                </a:lnTo>
                <a:lnTo>
                  <a:pt x="1600" y="2942"/>
                </a:lnTo>
                <a:lnTo>
                  <a:pt x="1603" y="2942"/>
                </a:lnTo>
                <a:lnTo>
                  <a:pt x="1603" y="2918"/>
                </a:lnTo>
                <a:lnTo>
                  <a:pt x="1609" y="2918"/>
                </a:lnTo>
                <a:lnTo>
                  <a:pt x="1609" y="2911"/>
                </a:lnTo>
                <a:lnTo>
                  <a:pt x="1612" y="2911"/>
                </a:lnTo>
                <a:lnTo>
                  <a:pt x="1612" y="2886"/>
                </a:lnTo>
                <a:lnTo>
                  <a:pt x="1618" y="2876"/>
                </a:lnTo>
                <a:lnTo>
                  <a:pt x="1623" y="2871"/>
                </a:lnTo>
                <a:lnTo>
                  <a:pt x="1631" y="2866"/>
                </a:lnTo>
                <a:lnTo>
                  <a:pt x="1636" y="2856"/>
                </a:lnTo>
                <a:lnTo>
                  <a:pt x="1640" y="2842"/>
                </a:lnTo>
                <a:lnTo>
                  <a:pt x="1652" y="2842"/>
                </a:lnTo>
                <a:lnTo>
                  <a:pt x="1660" y="2831"/>
                </a:lnTo>
                <a:lnTo>
                  <a:pt x="1667" y="2824"/>
                </a:lnTo>
                <a:lnTo>
                  <a:pt x="1672" y="2818"/>
                </a:lnTo>
                <a:lnTo>
                  <a:pt x="1676" y="2809"/>
                </a:lnTo>
                <a:lnTo>
                  <a:pt x="1680" y="2796"/>
                </a:lnTo>
                <a:lnTo>
                  <a:pt x="1680" y="2778"/>
                </a:lnTo>
                <a:lnTo>
                  <a:pt x="1681" y="2773"/>
                </a:lnTo>
                <a:lnTo>
                  <a:pt x="1683" y="2762"/>
                </a:lnTo>
                <a:lnTo>
                  <a:pt x="1681" y="2751"/>
                </a:lnTo>
                <a:lnTo>
                  <a:pt x="1680" y="2742"/>
                </a:lnTo>
                <a:lnTo>
                  <a:pt x="1669" y="2735"/>
                </a:lnTo>
                <a:lnTo>
                  <a:pt x="1669" y="2722"/>
                </a:lnTo>
                <a:lnTo>
                  <a:pt x="1663" y="2722"/>
                </a:lnTo>
                <a:lnTo>
                  <a:pt x="1660" y="2706"/>
                </a:lnTo>
                <a:lnTo>
                  <a:pt x="1656" y="2706"/>
                </a:lnTo>
                <a:lnTo>
                  <a:pt x="1656" y="2695"/>
                </a:lnTo>
                <a:lnTo>
                  <a:pt x="1652" y="2695"/>
                </a:lnTo>
                <a:lnTo>
                  <a:pt x="1652" y="2678"/>
                </a:lnTo>
                <a:lnTo>
                  <a:pt x="1643" y="2675"/>
                </a:lnTo>
                <a:lnTo>
                  <a:pt x="1640" y="2635"/>
                </a:lnTo>
                <a:lnTo>
                  <a:pt x="1651" y="2627"/>
                </a:lnTo>
                <a:lnTo>
                  <a:pt x="1654" y="2618"/>
                </a:lnTo>
                <a:lnTo>
                  <a:pt x="1656" y="2602"/>
                </a:lnTo>
                <a:lnTo>
                  <a:pt x="1649" y="2593"/>
                </a:lnTo>
                <a:lnTo>
                  <a:pt x="1645" y="2586"/>
                </a:lnTo>
                <a:lnTo>
                  <a:pt x="1643" y="2576"/>
                </a:lnTo>
                <a:lnTo>
                  <a:pt x="1640" y="2566"/>
                </a:lnTo>
                <a:lnTo>
                  <a:pt x="1636" y="2566"/>
                </a:lnTo>
                <a:lnTo>
                  <a:pt x="1632" y="2551"/>
                </a:lnTo>
                <a:lnTo>
                  <a:pt x="1629" y="2551"/>
                </a:lnTo>
                <a:lnTo>
                  <a:pt x="1629" y="2529"/>
                </a:lnTo>
                <a:lnTo>
                  <a:pt x="1616" y="2522"/>
                </a:lnTo>
                <a:lnTo>
                  <a:pt x="1612" y="2502"/>
                </a:lnTo>
                <a:lnTo>
                  <a:pt x="1603" y="2498"/>
                </a:lnTo>
                <a:lnTo>
                  <a:pt x="1603" y="2491"/>
                </a:lnTo>
                <a:lnTo>
                  <a:pt x="1600" y="2491"/>
                </a:lnTo>
                <a:lnTo>
                  <a:pt x="1600" y="2462"/>
                </a:lnTo>
                <a:lnTo>
                  <a:pt x="1589" y="2426"/>
                </a:lnTo>
                <a:lnTo>
                  <a:pt x="1580" y="2426"/>
                </a:lnTo>
                <a:lnTo>
                  <a:pt x="1576" y="2411"/>
                </a:lnTo>
                <a:lnTo>
                  <a:pt x="1572" y="2411"/>
                </a:lnTo>
                <a:lnTo>
                  <a:pt x="1572" y="2398"/>
                </a:lnTo>
                <a:lnTo>
                  <a:pt x="1563" y="2395"/>
                </a:lnTo>
                <a:lnTo>
                  <a:pt x="1556" y="2384"/>
                </a:lnTo>
                <a:lnTo>
                  <a:pt x="1549" y="2373"/>
                </a:lnTo>
                <a:lnTo>
                  <a:pt x="1543" y="2358"/>
                </a:lnTo>
                <a:lnTo>
                  <a:pt x="1532" y="2358"/>
                </a:lnTo>
                <a:lnTo>
                  <a:pt x="1532" y="2351"/>
                </a:lnTo>
                <a:lnTo>
                  <a:pt x="1518" y="2338"/>
                </a:lnTo>
                <a:lnTo>
                  <a:pt x="1507" y="2324"/>
                </a:lnTo>
                <a:lnTo>
                  <a:pt x="1496" y="2309"/>
                </a:lnTo>
                <a:lnTo>
                  <a:pt x="1476" y="2295"/>
                </a:lnTo>
                <a:lnTo>
                  <a:pt x="1476" y="2282"/>
                </a:lnTo>
                <a:lnTo>
                  <a:pt x="1465" y="2278"/>
                </a:lnTo>
                <a:lnTo>
                  <a:pt x="1458" y="2273"/>
                </a:lnTo>
                <a:lnTo>
                  <a:pt x="1452" y="2264"/>
                </a:lnTo>
                <a:lnTo>
                  <a:pt x="1452" y="2249"/>
                </a:lnTo>
                <a:lnTo>
                  <a:pt x="1440" y="2244"/>
                </a:lnTo>
                <a:lnTo>
                  <a:pt x="1436" y="2235"/>
                </a:lnTo>
                <a:lnTo>
                  <a:pt x="1436" y="2218"/>
                </a:lnTo>
                <a:lnTo>
                  <a:pt x="1429" y="2218"/>
                </a:lnTo>
                <a:lnTo>
                  <a:pt x="1423" y="2206"/>
                </a:lnTo>
                <a:lnTo>
                  <a:pt x="1420" y="2196"/>
                </a:lnTo>
                <a:lnTo>
                  <a:pt x="1414" y="2187"/>
                </a:lnTo>
                <a:lnTo>
                  <a:pt x="1411" y="2175"/>
                </a:lnTo>
                <a:lnTo>
                  <a:pt x="1409" y="2158"/>
                </a:lnTo>
                <a:lnTo>
                  <a:pt x="1432" y="2158"/>
                </a:lnTo>
                <a:lnTo>
                  <a:pt x="1432" y="2151"/>
                </a:lnTo>
                <a:lnTo>
                  <a:pt x="1440" y="2146"/>
                </a:lnTo>
                <a:lnTo>
                  <a:pt x="1440" y="2086"/>
                </a:lnTo>
                <a:lnTo>
                  <a:pt x="1449" y="2086"/>
                </a:lnTo>
                <a:lnTo>
                  <a:pt x="1443" y="2075"/>
                </a:lnTo>
                <a:lnTo>
                  <a:pt x="1440" y="2075"/>
                </a:lnTo>
                <a:lnTo>
                  <a:pt x="1438" y="2060"/>
                </a:lnTo>
                <a:lnTo>
                  <a:pt x="1441" y="2047"/>
                </a:lnTo>
                <a:lnTo>
                  <a:pt x="1447" y="2035"/>
                </a:lnTo>
                <a:lnTo>
                  <a:pt x="1452" y="2026"/>
                </a:lnTo>
                <a:lnTo>
                  <a:pt x="1460" y="2022"/>
                </a:lnTo>
                <a:lnTo>
                  <a:pt x="1460" y="1998"/>
                </a:lnTo>
                <a:lnTo>
                  <a:pt x="1469" y="1998"/>
                </a:lnTo>
                <a:lnTo>
                  <a:pt x="1467" y="1993"/>
                </a:lnTo>
                <a:lnTo>
                  <a:pt x="1463" y="1986"/>
                </a:lnTo>
                <a:lnTo>
                  <a:pt x="1463" y="1978"/>
                </a:lnTo>
                <a:lnTo>
                  <a:pt x="1463" y="1969"/>
                </a:lnTo>
                <a:lnTo>
                  <a:pt x="1469" y="1969"/>
                </a:lnTo>
                <a:lnTo>
                  <a:pt x="1469" y="1955"/>
                </a:lnTo>
                <a:lnTo>
                  <a:pt x="1460" y="1951"/>
                </a:lnTo>
                <a:lnTo>
                  <a:pt x="1460" y="1942"/>
                </a:lnTo>
                <a:lnTo>
                  <a:pt x="1456" y="1942"/>
                </a:lnTo>
                <a:lnTo>
                  <a:pt x="1452" y="1922"/>
                </a:lnTo>
                <a:lnTo>
                  <a:pt x="1432" y="1918"/>
                </a:lnTo>
                <a:lnTo>
                  <a:pt x="1429" y="1915"/>
                </a:lnTo>
                <a:lnTo>
                  <a:pt x="1427" y="1911"/>
                </a:lnTo>
                <a:lnTo>
                  <a:pt x="1423" y="1907"/>
                </a:lnTo>
                <a:lnTo>
                  <a:pt x="1421" y="1904"/>
                </a:lnTo>
                <a:lnTo>
                  <a:pt x="1420" y="1898"/>
                </a:lnTo>
                <a:lnTo>
                  <a:pt x="1416" y="1898"/>
                </a:lnTo>
                <a:lnTo>
                  <a:pt x="1416" y="1886"/>
                </a:lnTo>
                <a:lnTo>
                  <a:pt x="1396" y="1886"/>
                </a:lnTo>
                <a:lnTo>
                  <a:pt x="1396" y="1882"/>
                </a:lnTo>
                <a:lnTo>
                  <a:pt x="1372" y="1882"/>
                </a:lnTo>
                <a:lnTo>
                  <a:pt x="1372" y="1886"/>
                </a:lnTo>
                <a:lnTo>
                  <a:pt x="1343" y="1886"/>
                </a:lnTo>
                <a:lnTo>
                  <a:pt x="1343" y="1882"/>
                </a:lnTo>
                <a:lnTo>
                  <a:pt x="1340" y="1882"/>
                </a:lnTo>
                <a:lnTo>
                  <a:pt x="1332" y="1895"/>
                </a:lnTo>
                <a:lnTo>
                  <a:pt x="1256" y="1898"/>
                </a:lnTo>
                <a:lnTo>
                  <a:pt x="1252" y="1893"/>
                </a:lnTo>
                <a:lnTo>
                  <a:pt x="1249" y="1891"/>
                </a:lnTo>
                <a:lnTo>
                  <a:pt x="1245" y="1889"/>
                </a:lnTo>
                <a:lnTo>
                  <a:pt x="1243" y="1889"/>
                </a:lnTo>
                <a:lnTo>
                  <a:pt x="1240" y="1886"/>
                </a:lnTo>
                <a:lnTo>
                  <a:pt x="1240" y="1878"/>
                </a:lnTo>
                <a:lnTo>
                  <a:pt x="1232" y="1875"/>
                </a:lnTo>
                <a:lnTo>
                  <a:pt x="1223" y="1835"/>
                </a:lnTo>
                <a:lnTo>
                  <a:pt x="1216" y="1829"/>
                </a:lnTo>
                <a:lnTo>
                  <a:pt x="1216" y="1822"/>
                </a:lnTo>
                <a:lnTo>
                  <a:pt x="1209" y="1818"/>
                </a:lnTo>
                <a:lnTo>
                  <a:pt x="1209" y="1811"/>
                </a:lnTo>
                <a:lnTo>
                  <a:pt x="1203" y="1811"/>
                </a:lnTo>
                <a:lnTo>
                  <a:pt x="1203" y="1802"/>
                </a:lnTo>
                <a:lnTo>
                  <a:pt x="1176" y="1778"/>
                </a:lnTo>
                <a:lnTo>
                  <a:pt x="1100" y="1775"/>
                </a:lnTo>
                <a:lnTo>
                  <a:pt x="1100" y="1778"/>
                </a:lnTo>
                <a:lnTo>
                  <a:pt x="1016" y="1791"/>
                </a:lnTo>
                <a:lnTo>
                  <a:pt x="1016" y="1802"/>
                </a:lnTo>
                <a:lnTo>
                  <a:pt x="1012" y="1804"/>
                </a:lnTo>
                <a:lnTo>
                  <a:pt x="1009" y="1807"/>
                </a:lnTo>
                <a:lnTo>
                  <a:pt x="1007" y="1807"/>
                </a:lnTo>
                <a:lnTo>
                  <a:pt x="1003" y="1809"/>
                </a:lnTo>
                <a:lnTo>
                  <a:pt x="1000" y="1809"/>
                </a:lnTo>
                <a:lnTo>
                  <a:pt x="996" y="1809"/>
                </a:lnTo>
                <a:lnTo>
                  <a:pt x="989" y="1811"/>
                </a:lnTo>
                <a:lnTo>
                  <a:pt x="989" y="1815"/>
                </a:lnTo>
                <a:lnTo>
                  <a:pt x="943" y="1818"/>
                </a:lnTo>
                <a:lnTo>
                  <a:pt x="940" y="1826"/>
                </a:lnTo>
                <a:lnTo>
                  <a:pt x="923" y="1829"/>
                </a:lnTo>
                <a:lnTo>
                  <a:pt x="920" y="1838"/>
                </a:lnTo>
                <a:lnTo>
                  <a:pt x="903" y="1842"/>
                </a:lnTo>
                <a:lnTo>
                  <a:pt x="903" y="1846"/>
                </a:lnTo>
                <a:lnTo>
                  <a:pt x="869" y="1851"/>
                </a:lnTo>
                <a:lnTo>
                  <a:pt x="869" y="1855"/>
                </a:lnTo>
                <a:lnTo>
                  <a:pt x="860" y="1855"/>
                </a:lnTo>
                <a:lnTo>
                  <a:pt x="856" y="1862"/>
                </a:lnTo>
                <a:lnTo>
                  <a:pt x="841" y="1869"/>
                </a:lnTo>
                <a:lnTo>
                  <a:pt x="820" y="1871"/>
                </a:lnTo>
                <a:lnTo>
                  <a:pt x="809" y="1858"/>
                </a:lnTo>
                <a:lnTo>
                  <a:pt x="796" y="1856"/>
                </a:lnTo>
                <a:lnTo>
                  <a:pt x="781" y="1856"/>
                </a:lnTo>
                <a:lnTo>
                  <a:pt x="763" y="1855"/>
                </a:lnTo>
                <a:lnTo>
                  <a:pt x="763" y="1851"/>
                </a:lnTo>
                <a:lnTo>
                  <a:pt x="740" y="1851"/>
                </a:lnTo>
                <a:lnTo>
                  <a:pt x="736" y="1842"/>
                </a:lnTo>
                <a:lnTo>
                  <a:pt x="729" y="1840"/>
                </a:lnTo>
                <a:lnTo>
                  <a:pt x="714" y="1840"/>
                </a:lnTo>
                <a:lnTo>
                  <a:pt x="701" y="1840"/>
                </a:lnTo>
                <a:lnTo>
                  <a:pt x="692" y="1842"/>
                </a:lnTo>
                <a:lnTo>
                  <a:pt x="689" y="1851"/>
                </a:lnTo>
                <a:lnTo>
                  <a:pt x="663" y="1851"/>
                </a:lnTo>
                <a:lnTo>
                  <a:pt x="663" y="1846"/>
                </a:lnTo>
                <a:lnTo>
                  <a:pt x="652" y="1851"/>
                </a:lnTo>
                <a:lnTo>
                  <a:pt x="652" y="1855"/>
                </a:lnTo>
                <a:lnTo>
                  <a:pt x="629" y="1855"/>
                </a:lnTo>
                <a:lnTo>
                  <a:pt x="629" y="1858"/>
                </a:lnTo>
                <a:lnTo>
                  <a:pt x="620" y="1858"/>
                </a:lnTo>
                <a:lnTo>
                  <a:pt x="616" y="1866"/>
                </a:lnTo>
                <a:lnTo>
                  <a:pt x="609" y="1866"/>
                </a:lnTo>
                <a:lnTo>
                  <a:pt x="609" y="1871"/>
                </a:lnTo>
                <a:lnTo>
                  <a:pt x="576" y="1875"/>
                </a:lnTo>
                <a:lnTo>
                  <a:pt x="576" y="1878"/>
                </a:lnTo>
                <a:lnTo>
                  <a:pt x="563" y="1878"/>
                </a:lnTo>
                <a:lnTo>
                  <a:pt x="560" y="1886"/>
                </a:lnTo>
                <a:lnTo>
                  <a:pt x="549" y="1886"/>
                </a:lnTo>
                <a:lnTo>
                  <a:pt x="549" y="1889"/>
                </a:lnTo>
                <a:lnTo>
                  <a:pt x="509" y="1895"/>
                </a:lnTo>
                <a:lnTo>
                  <a:pt x="509" y="1889"/>
                </a:lnTo>
                <a:lnTo>
                  <a:pt x="500" y="1889"/>
                </a:lnTo>
                <a:lnTo>
                  <a:pt x="496" y="1882"/>
                </a:lnTo>
                <a:lnTo>
                  <a:pt x="483" y="1882"/>
                </a:lnTo>
                <a:lnTo>
                  <a:pt x="480" y="1875"/>
                </a:lnTo>
                <a:lnTo>
                  <a:pt x="472" y="1875"/>
                </a:lnTo>
                <a:lnTo>
                  <a:pt x="469" y="1866"/>
                </a:lnTo>
                <a:lnTo>
                  <a:pt x="460" y="1866"/>
                </a:lnTo>
                <a:lnTo>
                  <a:pt x="456" y="1858"/>
                </a:lnTo>
                <a:lnTo>
                  <a:pt x="449" y="1858"/>
                </a:lnTo>
                <a:lnTo>
                  <a:pt x="443" y="1851"/>
                </a:lnTo>
                <a:lnTo>
                  <a:pt x="429" y="1846"/>
                </a:lnTo>
                <a:lnTo>
                  <a:pt x="420" y="1835"/>
                </a:lnTo>
                <a:lnTo>
                  <a:pt x="412" y="1835"/>
                </a:lnTo>
                <a:lnTo>
                  <a:pt x="372" y="1791"/>
                </a:lnTo>
                <a:lnTo>
                  <a:pt x="363" y="1791"/>
                </a:lnTo>
                <a:lnTo>
                  <a:pt x="360" y="1782"/>
                </a:lnTo>
                <a:lnTo>
                  <a:pt x="349" y="1778"/>
                </a:lnTo>
                <a:lnTo>
                  <a:pt x="349" y="1775"/>
                </a:lnTo>
                <a:lnTo>
                  <a:pt x="332" y="1769"/>
                </a:lnTo>
                <a:lnTo>
                  <a:pt x="329" y="1762"/>
                </a:lnTo>
                <a:lnTo>
                  <a:pt x="316" y="1762"/>
                </a:lnTo>
                <a:lnTo>
                  <a:pt x="309" y="1742"/>
                </a:lnTo>
                <a:lnTo>
                  <a:pt x="300" y="1742"/>
                </a:lnTo>
                <a:lnTo>
                  <a:pt x="300" y="1738"/>
                </a:lnTo>
                <a:lnTo>
                  <a:pt x="292" y="1738"/>
                </a:lnTo>
                <a:lnTo>
                  <a:pt x="289" y="1731"/>
                </a:lnTo>
                <a:lnTo>
                  <a:pt x="276" y="1731"/>
                </a:lnTo>
                <a:lnTo>
                  <a:pt x="269" y="1718"/>
                </a:lnTo>
                <a:lnTo>
                  <a:pt x="265" y="1716"/>
                </a:lnTo>
                <a:lnTo>
                  <a:pt x="261" y="1716"/>
                </a:lnTo>
                <a:lnTo>
                  <a:pt x="260" y="1716"/>
                </a:lnTo>
                <a:lnTo>
                  <a:pt x="258" y="1716"/>
                </a:lnTo>
                <a:lnTo>
                  <a:pt x="258" y="1716"/>
                </a:lnTo>
                <a:lnTo>
                  <a:pt x="256" y="1716"/>
                </a:lnTo>
                <a:lnTo>
                  <a:pt x="254" y="1715"/>
                </a:lnTo>
                <a:lnTo>
                  <a:pt x="254" y="1711"/>
                </a:lnTo>
                <a:lnTo>
                  <a:pt x="252" y="1706"/>
                </a:lnTo>
                <a:lnTo>
                  <a:pt x="240" y="1706"/>
                </a:lnTo>
                <a:lnTo>
                  <a:pt x="236" y="1689"/>
                </a:lnTo>
                <a:lnTo>
                  <a:pt x="232" y="1689"/>
                </a:lnTo>
                <a:lnTo>
                  <a:pt x="232" y="1678"/>
                </a:lnTo>
                <a:lnTo>
                  <a:pt x="216" y="1671"/>
                </a:lnTo>
                <a:lnTo>
                  <a:pt x="212" y="1622"/>
                </a:lnTo>
                <a:lnTo>
                  <a:pt x="216" y="1622"/>
                </a:lnTo>
                <a:lnTo>
                  <a:pt x="216" y="1618"/>
                </a:lnTo>
                <a:lnTo>
                  <a:pt x="209" y="1615"/>
                </a:lnTo>
                <a:lnTo>
                  <a:pt x="203" y="1602"/>
                </a:lnTo>
                <a:lnTo>
                  <a:pt x="192" y="1595"/>
                </a:lnTo>
                <a:lnTo>
                  <a:pt x="192" y="1582"/>
                </a:lnTo>
                <a:lnTo>
                  <a:pt x="189" y="1582"/>
                </a:lnTo>
                <a:lnTo>
                  <a:pt x="189" y="1578"/>
                </a:lnTo>
                <a:lnTo>
                  <a:pt x="185" y="1576"/>
                </a:lnTo>
                <a:lnTo>
                  <a:pt x="180" y="1575"/>
                </a:lnTo>
                <a:lnTo>
                  <a:pt x="176" y="1575"/>
                </a:lnTo>
                <a:lnTo>
                  <a:pt x="171" y="1573"/>
                </a:lnTo>
                <a:lnTo>
                  <a:pt x="169" y="1569"/>
                </a:lnTo>
                <a:lnTo>
                  <a:pt x="169" y="1562"/>
                </a:lnTo>
                <a:lnTo>
                  <a:pt x="149" y="1558"/>
                </a:lnTo>
                <a:lnTo>
                  <a:pt x="143" y="1547"/>
                </a:lnTo>
                <a:lnTo>
                  <a:pt x="140" y="1540"/>
                </a:lnTo>
                <a:lnTo>
                  <a:pt x="134" y="1531"/>
                </a:lnTo>
                <a:lnTo>
                  <a:pt x="132" y="1518"/>
                </a:lnTo>
                <a:lnTo>
                  <a:pt x="118" y="1511"/>
                </a:lnTo>
                <a:lnTo>
                  <a:pt x="111" y="1498"/>
                </a:lnTo>
                <a:lnTo>
                  <a:pt x="109" y="1478"/>
                </a:lnTo>
                <a:lnTo>
                  <a:pt x="107" y="1476"/>
                </a:lnTo>
                <a:lnTo>
                  <a:pt x="105" y="1476"/>
                </a:lnTo>
                <a:lnTo>
                  <a:pt x="105" y="1475"/>
                </a:lnTo>
                <a:lnTo>
                  <a:pt x="105" y="1475"/>
                </a:lnTo>
                <a:lnTo>
                  <a:pt x="105" y="1473"/>
                </a:lnTo>
                <a:lnTo>
                  <a:pt x="103" y="1469"/>
                </a:lnTo>
                <a:lnTo>
                  <a:pt x="92" y="1469"/>
                </a:lnTo>
                <a:lnTo>
                  <a:pt x="92" y="1478"/>
                </a:lnTo>
                <a:lnTo>
                  <a:pt x="72" y="1478"/>
                </a:lnTo>
                <a:lnTo>
                  <a:pt x="69" y="1462"/>
                </a:lnTo>
                <a:lnTo>
                  <a:pt x="56" y="1458"/>
                </a:lnTo>
                <a:lnTo>
                  <a:pt x="54" y="1453"/>
                </a:lnTo>
                <a:lnTo>
                  <a:pt x="52" y="1449"/>
                </a:lnTo>
                <a:lnTo>
                  <a:pt x="51" y="1446"/>
                </a:lnTo>
                <a:lnTo>
                  <a:pt x="49" y="1444"/>
                </a:lnTo>
                <a:lnTo>
                  <a:pt x="45" y="1440"/>
                </a:lnTo>
                <a:lnTo>
                  <a:pt x="43" y="1435"/>
                </a:lnTo>
                <a:lnTo>
                  <a:pt x="29" y="1435"/>
                </a:lnTo>
                <a:lnTo>
                  <a:pt x="25" y="1416"/>
                </a:lnTo>
                <a:lnTo>
                  <a:pt x="23" y="1395"/>
                </a:lnTo>
                <a:lnTo>
                  <a:pt x="27" y="1386"/>
                </a:lnTo>
                <a:lnTo>
                  <a:pt x="27" y="1376"/>
                </a:lnTo>
                <a:lnTo>
                  <a:pt x="27" y="1366"/>
                </a:lnTo>
                <a:lnTo>
                  <a:pt x="29" y="1355"/>
                </a:lnTo>
                <a:lnTo>
                  <a:pt x="32" y="1355"/>
                </a:lnTo>
                <a:lnTo>
                  <a:pt x="34" y="1351"/>
                </a:lnTo>
                <a:lnTo>
                  <a:pt x="34" y="1347"/>
                </a:lnTo>
                <a:lnTo>
                  <a:pt x="36" y="1344"/>
                </a:lnTo>
                <a:lnTo>
                  <a:pt x="36" y="1338"/>
                </a:lnTo>
                <a:lnTo>
                  <a:pt x="23" y="1335"/>
                </a:lnTo>
                <a:lnTo>
                  <a:pt x="20" y="1322"/>
                </a:lnTo>
                <a:lnTo>
                  <a:pt x="14" y="1311"/>
                </a:lnTo>
                <a:lnTo>
                  <a:pt x="7" y="1302"/>
                </a:lnTo>
                <a:lnTo>
                  <a:pt x="3" y="1291"/>
                </a:lnTo>
                <a:lnTo>
                  <a:pt x="0" y="1275"/>
                </a:lnTo>
                <a:lnTo>
                  <a:pt x="14" y="1264"/>
                </a:lnTo>
                <a:lnTo>
                  <a:pt x="27" y="1251"/>
                </a:lnTo>
                <a:lnTo>
                  <a:pt x="36" y="1235"/>
                </a:lnTo>
                <a:lnTo>
                  <a:pt x="40" y="1235"/>
                </a:lnTo>
                <a:lnTo>
                  <a:pt x="43" y="1209"/>
                </a:lnTo>
                <a:lnTo>
                  <a:pt x="49" y="1209"/>
                </a:lnTo>
                <a:lnTo>
                  <a:pt x="52" y="1166"/>
                </a:lnTo>
                <a:lnTo>
                  <a:pt x="60" y="1162"/>
                </a:lnTo>
                <a:lnTo>
                  <a:pt x="63" y="1142"/>
                </a:lnTo>
                <a:lnTo>
                  <a:pt x="69" y="1142"/>
                </a:lnTo>
                <a:lnTo>
                  <a:pt x="69" y="1135"/>
                </a:lnTo>
                <a:lnTo>
                  <a:pt x="72" y="1135"/>
                </a:lnTo>
                <a:lnTo>
                  <a:pt x="78" y="1113"/>
                </a:lnTo>
                <a:lnTo>
                  <a:pt x="76" y="1089"/>
                </a:lnTo>
                <a:lnTo>
                  <a:pt x="72" y="1066"/>
                </a:lnTo>
                <a:lnTo>
                  <a:pt x="72" y="1049"/>
                </a:lnTo>
                <a:lnTo>
                  <a:pt x="56" y="1038"/>
                </a:lnTo>
                <a:lnTo>
                  <a:pt x="60" y="1002"/>
                </a:lnTo>
                <a:lnTo>
                  <a:pt x="63" y="1002"/>
                </a:lnTo>
                <a:lnTo>
                  <a:pt x="63" y="995"/>
                </a:lnTo>
                <a:lnTo>
                  <a:pt x="69" y="995"/>
                </a:lnTo>
                <a:lnTo>
                  <a:pt x="69" y="982"/>
                </a:lnTo>
                <a:lnTo>
                  <a:pt x="67" y="971"/>
                </a:lnTo>
                <a:lnTo>
                  <a:pt x="63" y="962"/>
                </a:lnTo>
                <a:lnTo>
                  <a:pt x="52" y="962"/>
                </a:lnTo>
                <a:lnTo>
                  <a:pt x="52" y="955"/>
                </a:lnTo>
                <a:lnTo>
                  <a:pt x="51" y="956"/>
                </a:lnTo>
                <a:lnTo>
                  <a:pt x="49" y="956"/>
                </a:lnTo>
                <a:lnTo>
                  <a:pt x="49" y="956"/>
                </a:lnTo>
                <a:lnTo>
                  <a:pt x="49" y="958"/>
                </a:lnTo>
                <a:lnTo>
                  <a:pt x="49" y="958"/>
                </a:lnTo>
                <a:lnTo>
                  <a:pt x="49" y="962"/>
                </a:lnTo>
                <a:lnTo>
                  <a:pt x="23" y="962"/>
                </a:lnTo>
                <a:lnTo>
                  <a:pt x="29" y="902"/>
                </a:lnTo>
                <a:lnTo>
                  <a:pt x="36" y="902"/>
                </a:lnTo>
                <a:lnTo>
                  <a:pt x="36" y="871"/>
                </a:lnTo>
                <a:lnTo>
                  <a:pt x="63" y="849"/>
                </a:lnTo>
                <a:lnTo>
                  <a:pt x="69" y="831"/>
                </a:lnTo>
                <a:lnTo>
                  <a:pt x="72" y="831"/>
                </a:lnTo>
                <a:lnTo>
                  <a:pt x="76" y="815"/>
                </a:lnTo>
                <a:lnTo>
                  <a:pt x="80" y="815"/>
                </a:lnTo>
                <a:lnTo>
                  <a:pt x="80" y="802"/>
                </a:lnTo>
                <a:lnTo>
                  <a:pt x="89" y="798"/>
                </a:lnTo>
                <a:lnTo>
                  <a:pt x="92" y="769"/>
                </a:lnTo>
                <a:lnTo>
                  <a:pt x="92" y="769"/>
                </a:lnTo>
                <a:lnTo>
                  <a:pt x="94" y="767"/>
                </a:lnTo>
                <a:lnTo>
                  <a:pt x="96" y="767"/>
                </a:lnTo>
                <a:lnTo>
                  <a:pt x="98" y="766"/>
                </a:lnTo>
                <a:lnTo>
                  <a:pt x="98" y="764"/>
                </a:lnTo>
                <a:lnTo>
                  <a:pt x="100" y="758"/>
                </a:lnTo>
                <a:lnTo>
                  <a:pt x="109" y="758"/>
                </a:lnTo>
                <a:lnTo>
                  <a:pt x="149" y="715"/>
                </a:lnTo>
                <a:lnTo>
                  <a:pt x="156" y="709"/>
                </a:lnTo>
                <a:lnTo>
                  <a:pt x="156" y="675"/>
                </a:lnTo>
                <a:lnTo>
                  <a:pt x="160" y="675"/>
                </a:lnTo>
                <a:lnTo>
                  <a:pt x="163" y="658"/>
                </a:lnTo>
                <a:lnTo>
                  <a:pt x="172" y="655"/>
                </a:lnTo>
                <a:lnTo>
                  <a:pt x="172" y="646"/>
                </a:lnTo>
                <a:lnTo>
                  <a:pt x="176" y="646"/>
                </a:lnTo>
                <a:lnTo>
                  <a:pt x="176" y="629"/>
                </a:lnTo>
                <a:lnTo>
                  <a:pt x="180" y="629"/>
                </a:lnTo>
                <a:lnTo>
                  <a:pt x="183" y="626"/>
                </a:lnTo>
                <a:lnTo>
                  <a:pt x="187" y="624"/>
                </a:lnTo>
                <a:lnTo>
                  <a:pt x="191" y="624"/>
                </a:lnTo>
                <a:lnTo>
                  <a:pt x="194" y="624"/>
                </a:lnTo>
                <a:lnTo>
                  <a:pt x="196" y="624"/>
                </a:lnTo>
                <a:lnTo>
                  <a:pt x="200" y="624"/>
                </a:lnTo>
                <a:lnTo>
                  <a:pt x="203" y="622"/>
                </a:lnTo>
                <a:lnTo>
                  <a:pt x="212" y="611"/>
                </a:lnTo>
                <a:lnTo>
                  <a:pt x="220" y="611"/>
                </a:lnTo>
                <a:lnTo>
                  <a:pt x="223" y="602"/>
                </a:lnTo>
                <a:lnTo>
                  <a:pt x="229" y="602"/>
                </a:lnTo>
                <a:lnTo>
                  <a:pt x="229" y="595"/>
                </a:lnTo>
                <a:lnTo>
                  <a:pt x="236" y="589"/>
                </a:lnTo>
                <a:lnTo>
                  <a:pt x="236" y="582"/>
                </a:lnTo>
                <a:lnTo>
                  <a:pt x="243" y="578"/>
                </a:lnTo>
                <a:lnTo>
                  <a:pt x="243" y="558"/>
                </a:lnTo>
                <a:lnTo>
                  <a:pt x="249" y="558"/>
                </a:lnTo>
                <a:lnTo>
                  <a:pt x="251" y="555"/>
                </a:lnTo>
                <a:lnTo>
                  <a:pt x="252" y="551"/>
                </a:lnTo>
                <a:lnTo>
                  <a:pt x="254" y="549"/>
                </a:lnTo>
                <a:lnTo>
                  <a:pt x="254" y="544"/>
                </a:lnTo>
                <a:lnTo>
                  <a:pt x="256" y="538"/>
                </a:lnTo>
                <a:lnTo>
                  <a:pt x="280" y="531"/>
                </a:lnTo>
                <a:lnTo>
                  <a:pt x="280" y="526"/>
                </a:lnTo>
                <a:lnTo>
                  <a:pt x="320" y="522"/>
                </a:lnTo>
                <a:lnTo>
                  <a:pt x="320" y="518"/>
                </a:lnTo>
                <a:lnTo>
                  <a:pt x="329" y="518"/>
                </a:lnTo>
                <a:lnTo>
                  <a:pt x="329" y="515"/>
                </a:lnTo>
                <a:lnTo>
                  <a:pt x="349" y="509"/>
                </a:lnTo>
                <a:lnTo>
                  <a:pt x="372" y="482"/>
                </a:lnTo>
                <a:lnTo>
                  <a:pt x="389" y="478"/>
                </a:lnTo>
                <a:lnTo>
                  <a:pt x="443" y="415"/>
                </a:lnTo>
                <a:lnTo>
                  <a:pt x="441" y="398"/>
                </a:lnTo>
                <a:lnTo>
                  <a:pt x="436" y="380"/>
                </a:lnTo>
                <a:lnTo>
                  <a:pt x="434" y="362"/>
                </a:lnTo>
                <a:lnTo>
                  <a:pt x="436" y="342"/>
                </a:lnTo>
                <a:lnTo>
                  <a:pt x="445" y="320"/>
                </a:lnTo>
                <a:lnTo>
                  <a:pt x="460" y="302"/>
                </a:lnTo>
                <a:lnTo>
                  <a:pt x="472" y="295"/>
                </a:lnTo>
                <a:lnTo>
                  <a:pt x="472" y="271"/>
                </a:lnTo>
                <a:lnTo>
                  <a:pt x="476" y="271"/>
                </a:lnTo>
                <a:lnTo>
                  <a:pt x="496" y="246"/>
                </a:lnTo>
                <a:lnTo>
                  <a:pt x="503" y="246"/>
                </a:lnTo>
                <a:lnTo>
                  <a:pt x="520" y="226"/>
                </a:lnTo>
                <a:lnTo>
                  <a:pt x="529" y="226"/>
                </a:lnTo>
                <a:lnTo>
                  <a:pt x="529" y="222"/>
                </a:lnTo>
                <a:lnTo>
                  <a:pt x="536" y="222"/>
                </a:lnTo>
                <a:lnTo>
                  <a:pt x="536" y="218"/>
                </a:lnTo>
                <a:lnTo>
                  <a:pt x="549" y="218"/>
                </a:lnTo>
                <a:lnTo>
                  <a:pt x="549" y="215"/>
                </a:lnTo>
                <a:lnTo>
                  <a:pt x="563" y="209"/>
                </a:lnTo>
                <a:lnTo>
                  <a:pt x="563" y="206"/>
                </a:lnTo>
                <a:lnTo>
                  <a:pt x="583" y="202"/>
                </a:lnTo>
                <a:lnTo>
                  <a:pt x="589" y="195"/>
                </a:lnTo>
                <a:lnTo>
                  <a:pt x="596" y="195"/>
                </a:lnTo>
                <a:lnTo>
                  <a:pt x="603" y="182"/>
                </a:lnTo>
                <a:lnTo>
                  <a:pt x="609" y="182"/>
                </a:lnTo>
                <a:lnTo>
                  <a:pt x="609" y="175"/>
                </a:lnTo>
                <a:lnTo>
                  <a:pt x="620" y="166"/>
                </a:lnTo>
                <a:lnTo>
                  <a:pt x="620" y="158"/>
                </a:lnTo>
                <a:lnTo>
                  <a:pt x="623" y="158"/>
                </a:lnTo>
                <a:lnTo>
                  <a:pt x="623" y="149"/>
                </a:lnTo>
                <a:lnTo>
                  <a:pt x="629" y="149"/>
                </a:lnTo>
                <a:lnTo>
                  <a:pt x="629" y="142"/>
                </a:lnTo>
                <a:lnTo>
                  <a:pt x="632" y="142"/>
                </a:lnTo>
                <a:lnTo>
                  <a:pt x="632" y="135"/>
                </a:lnTo>
                <a:lnTo>
                  <a:pt x="640" y="131"/>
                </a:lnTo>
                <a:lnTo>
                  <a:pt x="640" y="122"/>
                </a:lnTo>
                <a:lnTo>
                  <a:pt x="643" y="122"/>
                </a:lnTo>
                <a:lnTo>
                  <a:pt x="643" y="115"/>
                </a:lnTo>
                <a:lnTo>
                  <a:pt x="649" y="115"/>
                </a:lnTo>
                <a:lnTo>
                  <a:pt x="649" y="106"/>
                </a:lnTo>
                <a:lnTo>
                  <a:pt x="652" y="106"/>
                </a:lnTo>
                <a:lnTo>
                  <a:pt x="652" y="98"/>
                </a:lnTo>
                <a:lnTo>
                  <a:pt x="656" y="98"/>
                </a:lnTo>
                <a:lnTo>
                  <a:pt x="660" y="86"/>
                </a:lnTo>
                <a:lnTo>
                  <a:pt x="700" y="82"/>
                </a:lnTo>
                <a:lnTo>
                  <a:pt x="705" y="93"/>
                </a:lnTo>
                <a:lnTo>
                  <a:pt x="712" y="106"/>
                </a:lnTo>
                <a:lnTo>
                  <a:pt x="720" y="115"/>
                </a:lnTo>
                <a:lnTo>
                  <a:pt x="723" y="116"/>
                </a:lnTo>
                <a:lnTo>
                  <a:pt x="725" y="116"/>
                </a:lnTo>
                <a:lnTo>
                  <a:pt x="729" y="116"/>
                </a:lnTo>
                <a:lnTo>
                  <a:pt x="731" y="118"/>
                </a:lnTo>
                <a:lnTo>
                  <a:pt x="732" y="118"/>
                </a:lnTo>
                <a:lnTo>
                  <a:pt x="736" y="122"/>
                </a:lnTo>
                <a:lnTo>
                  <a:pt x="776" y="118"/>
                </a:lnTo>
                <a:lnTo>
                  <a:pt x="776" y="122"/>
                </a:lnTo>
                <a:lnTo>
                  <a:pt x="792" y="122"/>
                </a:lnTo>
                <a:lnTo>
                  <a:pt x="796" y="115"/>
                </a:lnTo>
                <a:lnTo>
                  <a:pt x="811" y="111"/>
                </a:lnTo>
                <a:lnTo>
                  <a:pt x="829" y="111"/>
                </a:lnTo>
                <a:lnTo>
                  <a:pt x="831" y="113"/>
                </a:lnTo>
                <a:lnTo>
                  <a:pt x="832" y="116"/>
                </a:lnTo>
                <a:lnTo>
                  <a:pt x="832" y="118"/>
                </a:lnTo>
                <a:lnTo>
                  <a:pt x="834" y="122"/>
                </a:lnTo>
                <a:lnTo>
                  <a:pt x="836" y="126"/>
                </a:lnTo>
                <a:lnTo>
                  <a:pt x="856" y="124"/>
                </a:lnTo>
                <a:lnTo>
                  <a:pt x="872" y="120"/>
                </a:lnTo>
                <a:lnTo>
                  <a:pt x="889" y="115"/>
                </a:lnTo>
                <a:lnTo>
                  <a:pt x="891" y="109"/>
                </a:lnTo>
                <a:lnTo>
                  <a:pt x="894" y="107"/>
                </a:lnTo>
                <a:lnTo>
                  <a:pt x="896" y="104"/>
                </a:lnTo>
                <a:lnTo>
                  <a:pt x="898" y="100"/>
                </a:lnTo>
                <a:lnTo>
                  <a:pt x="900" y="95"/>
                </a:lnTo>
                <a:lnTo>
                  <a:pt x="916" y="91"/>
                </a:lnTo>
                <a:lnTo>
                  <a:pt x="932" y="86"/>
                </a:lnTo>
                <a:lnTo>
                  <a:pt x="932" y="82"/>
                </a:lnTo>
                <a:lnTo>
                  <a:pt x="960" y="82"/>
                </a:lnTo>
                <a:lnTo>
                  <a:pt x="972" y="66"/>
                </a:lnTo>
                <a:lnTo>
                  <a:pt x="983" y="66"/>
                </a:lnTo>
                <a:lnTo>
                  <a:pt x="992" y="55"/>
                </a:lnTo>
                <a:lnTo>
                  <a:pt x="1012" y="55"/>
                </a:lnTo>
                <a:lnTo>
                  <a:pt x="1012" y="51"/>
                </a:lnTo>
                <a:lnTo>
                  <a:pt x="1023" y="51"/>
                </a:lnTo>
                <a:lnTo>
                  <a:pt x="1023" y="46"/>
                </a:lnTo>
                <a:lnTo>
                  <a:pt x="1032" y="46"/>
                </a:lnTo>
                <a:lnTo>
                  <a:pt x="1032" y="42"/>
                </a:lnTo>
                <a:lnTo>
                  <a:pt x="1096" y="42"/>
                </a:lnTo>
                <a:lnTo>
                  <a:pt x="1103" y="29"/>
                </a:lnTo>
                <a:lnTo>
                  <a:pt x="1209" y="26"/>
                </a:lnTo>
                <a:lnTo>
                  <a:pt x="1249" y="35"/>
                </a:lnTo>
                <a:lnTo>
                  <a:pt x="1249" y="29"/>
                </a:lnTo>
                <a:lnTo>
                  <a:pt x="1269" y="29"/>
                </a:lnTo>
                <a:lnTo>
                  <a:pt x="1272" y="22"/>
                </a:lnTo>
                <a:lnTo>
                  <a:pt x="1289" y="16"/>
                </a:lnTo>
                <a:lnTo>
                  <a:pt x="1312" y="15"/>
                </a:lnTo>
                <a:lnTo>
                  <a:pt x="1316" y="26"/>
                </a:lnTo>
                <a:lnTo>
                  <a:pt x="1320" y="26"/>
                </a:lnTo>
                <a:lnTo>
                  <a:pt x="1323" y="24"/>
                </a:lnTo>
                <a:lnTo>
                  <a:pt x="1325" y="24"/>
                </a:lnTo>
                <a:lnTo>
                  <a:pt x="1325" y="22"/>
                </a:lnTo>
                <a:lnTo>
                  <a:pt x="1327" y="18"/>
                </a:lnTo>
                <a:lnTo>
                  <a:pt x="1329" y="15"/>
                </a:lnTo>
                <a:lnTo>
                  <a:pt x="1356" y="15"/>
                </a:lnTo>
                <a:lnTo>
                  <a:pt x="1356" y="18"/>
                </a:lnTo>
                <a:lnTo>
                  <a:pt x="1365" y="22"/>
                </a:lnTo>
                <a:lnTo>
                  <a:pt x="1380" y="26"/>
                </a:lnTo>
                <a:lnTo>
                  <a:pt x="1394" y="27"/>
                </a:lnTo>
                <a:lnTo>
                  <a:pt x="1409" y="26"/>
                </a:lnTo>
                <a:lnTo>
                  <a:pt x="1412" y="18"/>
                </a:lnTo>
                <a:lnTo>
                  <a:pt x="1436" y="15"/>
                </a:lnTo>
                <a:lnTo>
                  <a:pt x="1436" y="9"/>
                </a:lnTo>
                <a:lnTo>
                  <a:pt x="1443" y="7"/>
                </a:lnTo>
                <a:lnTo>
                  <a:pt x="1456" y="4"/>
                </a:lnTo>
                <a:lnTo>
                  <a:pt x="1469" y="0"/>
                </a:lnTo>
                <a:close/>
              </a:path>
            </a:pathLst>
          </a:custGeom>
          <a:solidFill>
            <a:schemeClr val="accent3">
              <a:alpha val="60000"/>
            </a:schemeClr>
          </a:solidFill>
          <a:ln w="3175"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23477"/>
            <a:ext cx="806489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0">
              <a:defRPr/>
            </a:pPr>
            <a:endParaRPr lang="en-US" sz="1500" kern="0" dirty="0" smtClean="0">
              <a:solidFill>
                <a:sysClr val="windowText" lastClr="000000"/>
              </a:solidFill>
            </a:endParaRPr>
          </a:p>
          <a:p>
            <a:pPr lvl="0" algn="ctr" latinLnBrk="0">
              <a:defRPr/>
            </a:pPr>
            <a:r>
              <a:rPr lang="kk-KZ" sz="1500" kern="0" dirty="0" smtClean="0">
                <a:solidFill>
                  <a:sysClr val="windowText" lastClr="000000"/>
                </a:solidFill>
              </a:rPr>
              <a:t>В </a:t>
            </a:r>
            <a:r>
              <a:rPr lang="kk-KZ" sz="1500" kern="0" dirty="0">
                <a:solidFill>
                  <a:sysClr val="windowText" lastClr="000000"/>
                </a:solidFill>
              </a:rPr>
              <a:t>тест включены учебные материалы в соответствии с учебными программами </a:t>
            </a:r>
            <a:r>
              <a:rPr lang="kk-KZ" sz="1500" kern="0" dirty="0" smtClean="0">
                <a:solidFill>
                  <a:sysClr val="windowText" lastClr="000000"/>
                </a:solidFill>
              </a:rPr>
              <a:t>                   для </a:t>
            </a:r>
            <a:r>
              <a:rPr lang="kk-KZ" sz="1500" kern="0" dirty="0">
                <a:solidFill>
                  <a:sysClr val="windowText" lastClr="000000"/>
                </a:solidFill>
              </a:rPr>
              <a:t>общеобразовательной школы</a:t>
            </a:r>
            <a:endParaRPr lang="ru-RU" sz="1500" kern="0" dirty="0">
              <a:solidFill>
                <a:sysClr val="windowText" lastClr="000000"/>
              </a:solidFill>
            </a:endParaRPr>
          </a:p>
          <a:p>
            <a:pPr lvl="0" algn="ctr" latinLnBrk="0"/>
            <a:endParaRPr lang="kk-KZ" sz="2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pic>
        <p:nvPicPr>
          <p:cNvPr id="41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620" b="92149" l="28438" r="36979">
                        <a14:foregroundMark x1="31563" y1="81612" x2="31563" y2="81612"/>
                        <a14:foregroundMark x1="30938" y1="88017" x2="30938" y2="88017"/>
                        <a14:foregroundMark x1="31250" y1="80579" x2="31250" y2="80579"/>
                        <a14:foregroundMark x1="30938" y1="85950" x2="30938" y2="85950"/>
                        <a14:foregroundMark x1="32708" y1="87397" x2="32708" y2="87397"/>
                        <a14:foregroundMark x1="30729" y1="82231" x2="30729" y2="82231"/>
                        <a14:foregroundMark x1="31250" y1="84504" x2="31250" y2="84504"/>
                        <a14:foregroundMark x1="31563" y1="84504" x2="31563" y2="84504"/>
                        <a14:foregroundMark x1="31667" y1="79959" x2="31667" y2="79959"/>
                        <a14:foregroundMark x1="32500" y1="79959" x2="32500" y2="799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80" t="73907" r="61899" b="8507"/>
          <a:stretch/>
        </p:blipFill>
        <p:spPr bwMode="auto">
          <a:xfrm>
            <a:off x="-78590" y="967839"/>
            <a:ext cx="771835" cy="6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115617" y="5663"/>
            <a:ext cx="7056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Формат ВОУД  для </a:t>
            </a:r>
            <a:r>
              <a:rPr kumimoji="0" lang="kk-KZ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11 класса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8795" y="1108171"/>
            <a:ext cx="828680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000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 smtClean="0">
                <a:latin typeface="Trebuchet MS" pitchFamily="34" charset="0"/>
                <a:cs typeface="Arial" panose="020B0604020202020204" pitchFamily="34" charset="0"/>
              </a:rPr>
              <a:t>ВОУД в 11 классах проводится по 3-м предметам, ежегодно определяемым уполномоченным                               органом</a:t>
            </a:r>
          </a:p>
        </p:txBody>
      </p:sp>
      <p:pic>
        <p:nvPicPr>
          <p:cNvPr id="38" name="Picture 8" descr="Образования, Школы, Университет, Стационарный, Пакет"/>
          <p:cNvPicPr>
            <a:picLocks noChangeAspect="1" noChangeArrowheads="1"/>
          </p:cNvPicPr>
          <p:nvPr/>
        </p:nvPicPr>
        <p:blipFill rotWithShape="1">
          <a:blip r:embed="rId4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198" b="71901" l="85208" r="93854">
                        <a14:foregroundMark x1="89167" y1="66322" x2="89167" y2="66322"/>
                        <a14:foregroundMark x1="89479" y1="61570" x2="89479" y2="61570"/>
                        <a14:foregroundMark x1="87604" y1="60331" x2="87604" y2="60331"/>
                        <a14:foregroundMark x1="90938" y1="63843" x2="90938" y2="63843"/>
                        <a14:foregroundMark x1="91146" y1="60950" x2="91146" y2="60950"/>
                        <a14:foregroundMark x1="88021" y1="62810" x2="88021" y2="62810"/>
                        <a14:foregroundMark x1="88021" y1="62810" x2="88021" y2="62810"/>
                        <a14:foregroundMark x1="88854" y1="66322" x2="88854" y2="66322"/>
                        <a14:foregroundMark x1="88854" y1="64050" x2="88854" y2="64050"/>
                        <a14:foregroundMark x1="90938" y1="66116" x2="90938" y2="66116"/>
                        <a14:foregroundMark x1="90104" y1="66736" x2="90104" y2="66736"/>
                        <a14:foregroundMark x1="89792" y1="59091" x2="89792" y2="59091"/>
                        <a14:foregroundMark x1="88646" y1="58678" x2="88646" y2="58678"/>
                        <a14:foregroundMark x1="89479" y1="63223" x2="89479" y2="63223"/>
                        <a14:foregroundMark x1="90417" y1="62810" x2="90417" y2="62810"/>
                        <a14:foregroundMark x1="89375" y1="64463" x2="89375" y2="64463"/>
                        <a14:foregroundMark x1="87917" y1="64463" x2="87917" y2="64463"/>
                        <a14:foregroundMark x1="86771" y1="64463" x2="86771" y2="64463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226" t="56101" r="5053" b="26313"/>
          <a:stretch/>
        </p:blipFill>
        <p:spPr bwMode="auto">
          <a:xfrm>
            <a:off x="49685" y="1578682"/>
            <a:ext cx="540724" cy="42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Прямоугольник 38"/>
          <p:cNvSpPr/>
          <p:nvPr/>
        </p:nvSpPr>
        <p:spPr>
          <a:xfrm>
            <a:off x="590409" y="1616782"/>
            <a:ext cx="5388614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000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>
                <a:latin typeface="Trebuchet MS" pitchFamily="34" charset="0"/>
                <a:cs typeface="Arial" panose="020B0604020202020204" pitchFamily="34" charset="0"/>
              </a:rPr>
              <a:t>Общее время тестирования - 140 минут </a:t>
            </a:r>
            <a:r>
              <a:rPr lang="en-US" sz="1400" dirty="0">
                <a:latin typeface="Trebuchet MS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latin typeface="Trebuchet MS" pitchFamily="34" charset="0"/>
                <a:cs typeface="Arial" panose="020B0604020202020204" pitchFamily="34" charset="0"/>
              </a:rPr>
              <a:t>(2 часа 20 минут)</a:t>
            </a:r>
          </a:p>
        </p:txBody>
      </p:sp>
      <p:pic>
        <p:nvPicPr>
          <p:cNvPr id="44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5" cstate="print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58" y="1931387"/>
            <a:ext cx="301978" cy="28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587425" y="1924446"/>
            <a:ext cx="2552302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000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dirty="0" smtClean="0">
                <a:latin typeface="Trebuchet MS" pitchFamily="34" charset="0"/>
                <a:cs typeface="Arial" panose="020B0604020202020204" pitchFamily="34" charset="0"/>
              </a:rPr>
              <a:t>Всего тестовых </a:t>
            </a:r>
            <a:r>
              <a:rPr lang="ru-RU" sz="1400" dirty="0">
                <a:latin typeface="Trebuchet MS" pitchFamily="34" charset="0"/>
                <a:cs typeface="Arial" panose="020B0604020202020204" pitchFamily="34" charset="0"/>
              </a:rPr>
              <a:t>заданий - 80</a:t>
            </a:r>
          </a:p>
        </p:txBody>
      </p:sp>
      <p:pic>
        <p:nvPicPr>
          <p:cNvPr id="46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7" cstate="print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66" y="2221987"/>
            <a:ext cx="301978" cy="29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554020" y="2194623"/>
            <a:ext cx="1348446" cy="2585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b="1" i="1" u="sng" dirty="0" smtClean="0">
                <a:cs typeface="Arial" panose="020B0604020202020204" pitchFamily="34" charset="0"/>
              </a:rPr>
              <a:t>Первый предмет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56448" y="2364121"/>
            <a:ext cx="5947733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200" dirty="0" smtClean="0">
                <a:latin typeface="Trebuchet MS" pitchFamily="34" charset="0"/>
                <a:cs typeface="Arial" panose="020B0604020202020204" pitchFamily="34" charset="0"/>
              </a:rPr>
              <a:t>Количество тестовых заданий - 20;</a:t>
            </a:r>
          </a:p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200" dirty="0" smtClean="0">
                <a:latin typeface="Trebuchet MS" pitchFamily="34" charset="0"/>
                <a:cs typeface="Arial" panose="020B0604020202020204" pitchFamily="34" charset="0"/>
              </a:rPr>
              <a:t>С выбором одного правильного ответа из  5 предложенных; </a:t>
            </a:r>
          </a:p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200" dirty="0" smtClean="0">
                <a:latin typeface="Trebuchet MS" pitchFamily="34" charset="0"/>
                <a:cs typeface="Arial" panose="020B0604020202020204" pitchFamily="34" charset="0"/>
              </a:rPr>
              <a:t>За верное выполнение тестового задания с одним правильным </a:t>
            </a:r>
          </a:p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defRPr/>
            </a:pPr>
            <a:r>
              <a:rPr lang="kk-KZ" sz="1200" dirty="0" smtClean="0">
                <a:latin typeface="Trebuchet MS" pitchFamily="34" charset="0"/>
                <a:cs typeface="Arial" panose="020B0604020202020204" pitchFamily="34" charset="0"/>
              </a:rPr>
              <a:t>     ответом</a:t>
            </a:r>
            <a:r>
              <a:rPr lang="en-US" sz="1200" dirty="0" smtClean="0">
                <a:latin typeface="Trebuchet MS" pitchFamily="34" charset="0"/>
                <a:cs typeface="Arial" panose="020B0604020202020204" pitchFamily="34" charset="0"/>
              </a:rPr>
              <a:t> </a:t>
            </a:r>
            <a:r>
              <a:rPr lang="kk-KZ" sz="1200" dirty="0" smtClean="0">
                <a:latin typeface="Trebuchet MS" pitchFamily="34" charset="0"/>
                <a:cs typeface="Arial" panose="020B0604020202020204" pitchFamily="34" charset="0"/>
              </a:rPr>
              <a:t>- 1 балл, за неправильно выполненное тестовое задание - 0 баллов;</a:t>
            </a:r>
            <a:endParaRPr lang="ru-RU" sz="1200" dirty="0" smtClean="0">
              <a:latin typeface="Trebuchet MS" pitchFamily="34" charset="0"/>
              <a:cs typeface="Arial" panose="020B0604020202020204" pitchFamily="34" charset="0"/>
            </a:endParaRPr>
          </a:p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200" dirty="0" smtClean="0">
                <a:latin typeface="Trebuchet MS" pitchFamily="34" charset="0"/>
                <a:cs typeface="Arial" panose="020B0604020202020204" pitchFamily="34" charset="0"/>
              </a:rPr>
              <a:t>Максимальный балл -20</a:t>
            </a:r>
            <a:endParaRPr lang="ru-RU" sz="1200" dirty="0" smtClean="0">
              <a:latin typeface="Trebuchet MS" pitchFamily="34" charset="0"/>
              <a:cs typeface="Arial" panose="020B0604020202020204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182" y="2249231"/>
            <a:ext cx="1284946" cy="845791"/>
          </a:xfrm>
          <a:prstGeom prst="rect">
            <a:avLst/>
          </a:prstGeom>
        </p:spPr>
      </p:pic>
      <p:pic>
        <p:nvPicPr>
          <p:cNvPr id="50" name="Picture 11" descr="Картинки по запросу галочка"/>
          <p:cNvPicPr>
            <a:picLocks noChangeAspect="1" noChangeArrowheads="1"/>
          </p:cNvPicPr>
          <p:nvPr/>
        </p:nvPicPr>
        <p:blipFill>
          <a:blip r:embed="rId10" cstate="print">
            <a:duotone>
              <a:srgbClr val="FF8021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38" y="3237082"/>
            <a:ext cx="301978" cy="27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Прямоугольник 50"/>
          <p:cNvSpPr/>
          <p:nvPr/>
        </p:nvSpPr>
        <p:spPr>
          <a:xfrm>
            <a:off x="554020" y="3325329"/>
            <a:ext cx="5708772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b="1" i="1" u="sng" dirty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Второй и третий </a:t>
            </a:r>
            <a:r>
              <a:rPr lang="ru-RU" sz="1200" b="1" i="1" u="sng" dirty="0" smtClean="0">
                <a:solidFill>
                  <a:prstClr val="black"/>
                </a:solidFill>
                <a:latin typeface="Trebuchet MS"/>
                <a:cs typeface="Arial" panose="020B0604020202020204" pitchFamily="34" charset="0"/>
              </a:rPr>
              <a:t>предметы </a:t>
            </a:r>
            <a:endParaRPr lang="ru-RU" sz="1200" b="1" i="1" u="sng" dirty="0">
              <a:solidFill>
                <a:prstClr val="black"/>
              </a:solidFill>
              <a:latin typeface="Trebuchet MS"/>
              <a:cs typeface="Arial" panose="020B0604020202020204" pitchFamily="34" charset="0"/>
            </a:endParaRPr>
          </a:p>
        </p:txBody>
      </p:sp>
      <p:pic>
        <p:nvPicPr>
          <p:cNvPr id="52" name="Рисунок 5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500" y="2661443"/>
            <a:ext cx="1284946" cy="745763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320047" y="3507602"/>
            <a:ext cx="9219489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200" dirty="0" smtClean="0">
                <a:latin typeface="Trebuchet MS" pitchFamily="34" charset="0"/>
                <a:cs typeface="Arial" panose="020B0604020202020204" pitchFamily="34" charset="0"/>
              </a:rPr>
              <a:t>Количество тестовых заданий по каждому предмету – 30;</a:t>
            </a:r>
          </a:p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200" dirty="0" smtClean="0">
                <a:latin typeface="Trebuchet MS" pitchFamily="34" charset="0"/>
                <a:cs typeface="Arial" panose="020B0604020202020204" pitchFamily="34" charset="0"/>
              </a:rPr>
              <a:t>Из них 20 тестовых заданий (</a:t>
            </a:r>
            <a:r>
              <a:rPr lang="kk-KZ" sz="1200" i="1" dirty="0" smtClean="0">
                <a:latin typeface="Trebuchet MS" pitchFamily="34" charset="0"/>
                <a:cs typeface="Arial" panose="020B0604020202020204" pitchFamily="34" charset="0"/>
              </a:rPr>
              <a:t>с выбором одного правильного ответа из </a:t>
            </a:r>
            <a:r>
              <a:rPr lang="en-US" sz="1200" i="1" dirty="0" smtClean="0">
                <a:latin typeface="Trebuchet MS" pitchFamily="34" charset="0"/>
                <a:cs typeface="Arial" panose="020B0604020202020204" pitchFamily="34" charset="0"/>
              </a:rPr>
              <a:t>5</a:t>
            </a:r>
            <a:r>
              <a:rPr lang="kk-KZ" sz="1200" i="1" dirty="0" smtClean="0">
                <a:latin typeface="Trebuchet MS" pitchFamily="34" charset="0"/>
                <a:cs typeface="Arial" panose="020B0604020202020204" pitchFamily="34" charset="0"/>
              </a:rPr>
              <a:t> предложенных</a:t>
            </a:r>
            <a:r>
              <a:rPr lang="kk-KZ" sz="1200" dirty="0" smtClean="0">
                <a:latin typeface="Trebuchet MS" pitchFamily="34" charset="0"/>
                <a:cs typeface="Arial" panose="020B0604020202020204" pitchFamily="34" charset="0"/>
              </a:rPr>
              <a:t>) и 10 тестовых заданий</a:t>
            </a:r>
          </a:p>
          <a:p>
            <a:pPr marL="0" lvl="1" algn="just" defTabSz="400050">
              <a:lnSpc>
                <a:spcPct val="90000"/>
              </a:lnSpc>
              <a:spcAft>
                <a:spcPct val="15000"/>
              </a:spcAft>
              <a:defRPr/>
            </a:pPr>
            <a:r>
              <a:rPr lang="kk-KZ" sz="1200" dirty="0">
                <a:latin typeface="Trebuchet MS" pitchFamily="34" charset="0"/>
                <a:cs typeface="Arial" panose="020B0604020202020204" pitchFamily="34" charset="0"/>
              </a:rPr>
              <a:t> </a:t>
            </a:r>
            <a:r>
              <a:rPr lang="kk-KZ" sz="1200" dirty="0" smtClean="0">
                <a:latin typeface="Trebuchet MS" pitchFamily="34" charset="0"/>
                <a:cs typeface="Arial" panose="020B0604020202020204" pitchFamily="34" charset="0"/>
              </a:rPr>
              <a:t>    </a:t>
            </a:r>
            <a:r>
              <a:rPr lang="kk-KZ" sz="1200" i="1" dirty="0" smtClean="0">
                <a:latin typeface="Trebuchet MS" pitchFamily="34" charset="0"/>
                <a:cs typeface="Arial" panose="020B0604020202020204" pitchFamily="34" charset="0"/>
              </a:rPr>
              <a:t>(с выбором одного или нескольких правильных ответов из </a:t>
            </a:r>
            <a:r>
              <a:rPr lang="ru-RU" sz="1200" i="1" dirty="0" smtClean="0">
                <a:latin typeface="Trebuchet MS" pitchFamily="34" charset="0"/>
                <a:cs typeface="Arial" panose="020B0604020202020204" pitchFamily="34" charset="0"/>
              </a:rPr>
              <a:t>множества предложенных</a:t>
            </a:r>
            <a:r>
              <a:rPr lang="kk-KZ" sz="1200" dirty="0" smtClean="0">
                <a:latin typeface="Trebuchet MS" pitchFamily="34" charset="0"/>
                <a:cs typeface="Arial" panose="020B0604020202020204" pitchFamily="34" charset="0"/>
              </a:rPr>
              <a:t>);</a:t>
            </a:r>
          </a:p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ru-RU" sz="1200" dirty="0" smtClean="0">
                <a:latin typeface="Trebuchet MS" pitchFamily="34" charset="0"/>
                <a:cs typeface="Arial" panose="020B0604020202020204" pitchFamily="34" charset="0"/>
              </a:rPr>
              <a:t>За правильно выполненное тестовое задание с одним правильным ответом учащийся получает 1 балл, </a:t>
            </a:r>
          </a:p>
          <a:p>
            <a:pPr marL="0" lvl="1" algn="just" defTabSz="4000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200" dirty="0">
                <a:latin typeface="Trebuchet MS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Trebuchet MS" pitchFamily="34" charset="0"/>
                <a:cs typeface="Arial" panose="020B0604020202020204" pitchFamily="34" charset="0"/>
              </a:rPr>
              <a:t>    за неправильно выполненное тестовое задание - 0 </a:t>
            </a:r>
            <a:r>
              <a:rPr lang="ru-RU" sz="1200" dirty="0" err="1" smtClean="0">
                <a:latin typeface="Trebuchet MS" pitchFamily="34" charset="0"/>
                <a:cs typeface="Arial" panose="020B0604020202020204" pitchFamily="34" charset="0"/>
              </a:rPr>
              <a:t>балло</a:t>
            </a:r>
            <a:r>
              <a:rPr lang="kk-KZ" sz="1200" dirty="0">
                <a:latin typeface="Trebuchet MS" pitchFamily="34" charset="0"/>
                <a:cs typeface="Arial" panose="020B0604020202020204" pitchFamily="34" charset="0"/>
              </a:rPr>
              <a:t>в</a:t>
            </a:r>
            <a:r>
              <a:rPr lang="ru-RU" sz="1200" dirty="0" smtClean="0">
                <a:latin typeface="Trebuchet MS" pitchFamily="34" charset="0"/>
                <a:cs typeface="Arial" panose="020B0604020202020204" pitchFamily="34" charset="0"/>
              </a:rPr>
              <a:t>;</a:t>
            </a:r>
          </a:p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ru-RU" sz="1100" dirty="0" smtClean="0">
                <a:latin typeface="Trebuchet MS" pitchFamily="34" charset="0"/>
                <a:cs typeface="Arial" panose="020B0604020202020204" pitchFamily="34" charset="0"/>
              </a:rPr>
              <a:t>За верное выполнение тестового задания с одним или несколькими правильными ответами учащийся получает 2 балла;</a:t>
            </a:r>
          </a:p>
          <a:p>
            <a:pPr marL="0" lvl="1" indent="-228600" algn="just" defTabSz="400050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kk-KZ" sz="1100" dirty="0" smtClean="0">
                <a:latin typeface="Trebuchet MS" pitchFamily="34" charset="0"/>
                <a:cs typeface="Arial" panose="020B0604020202020204" pitchFamily="34" charset="0"/>
              </a:rPr>
              <a:t>Максимальный балл по каждому предмету - </a:t>
            </a:r>
            <a:r>
              <a:rPr lang="en-US" sz="1100" dirty="0">
                <a:latin typeface="Trebuchet MS" pitchFamily="34" charset="0"/>
                <a:cs typeface="Arial" panose="020B0604020202020204" pitchFamily="34" charset="0"/>
              </a:rPr>
              <a:t>4</a:t>
            </a:r>
            <a:r>
              <a:rPr lang="kk-KZ" sz="1100" dirty="0">
                <a:latin typeface="Trebuchet MS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430233" y="1515888"/>
            <a:ext cx="41022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0"/>
            <a:r>
              <a:rPr lang="ru-RU" sz="1600" dirty="0" smtClean="0">
                <a:solidFill>
                  <a:srgbClr val="FF0000"/>
                </a:solidFill>
                <a:latin typeface="Trebuchet MS"/>
                <a:cs typeface="Arial" pitchFamily="34" charset="0"/>
              </a:rPr>
              <a:t>Максимальный </a:t>
            </a:r>
            <a:r>
              <a:rPr lang="ru-RU" sz="1600" dirty="0">
                <a:solidFill>
                  <a:srgbClr val="FF0000"/>
                </a:solidFill>
                <a:latin typeface="Trebuchet MS"/>
                <a:cs typeface="Arial" pitchFamily="34" charset="0"/>
              </a:rPr>
              <a:t>балл </a:t>
            </a:r>
            <a:endParaRPr lang="ru-RU" sz="1600" dirty="0" smtClean="0">
              <a:solidFill>
                <a:srgbClr val="FF0000"/>
              </a:solidFill>
              <a:latin typeface="Trebuchet MS"/>
              <a:cs typeface="Arial" pitchFamily="34" charset="0"/>
            </a:endParaRPr>
          </a:p>
          <a:p>
            <a:pPr lvl="0" algn="ctr" latinLnBrk="0"/>
            <a:r>
              <a:rPr lang="ru-RU" sz="1600" dirty="0" smtClean="0">
                <a:solidFill>
                  <a:srgbClr val="FF0000"/>
                </a:solidFill>
                <a:latin typeface="Trebuchet MS"/>
                <a:cs typeface="Arial" pitchFamily="34" charset="0"/>
              </a:rPr>
              <a:t>по </a:t>
            </a:r>
            <a:r>
              <a:rPr lang="ru-RU" sz="1600" dirty="0">
                <a:solidFill>
                  <a:srgbClr val="FF0000"/>
                </a:solidFill>
                <a:latin typeface="Trebuchet MS"/>
                <a:cs typeface="Arial" pitchFamily="34" charset="0"/>
              </a:rPr>
              <a:t>трем предметам </a:t>
            </a:r>
            <a:endParaRPr lang="ru-RU" sz="1600" dirty="0" smtClean="0">
              <a:solidFill>
                <a:srgbClr val="FF0000"/>
              </a:solidFill>
              <a:latin typeface="Trebuchet MS"/>
              <a:cs typeface="Arial" pitchFamily="34" charset="0"/>
            </a:endParaRPr>
          </a:p>
          <a:p>
            <a:pPr lvl="0" algn="ctr" latinLnBrk="0"/>
            <a:r>
              <a:rPr lang="ru-RU" sz="1600" dirty="0" smtClean="0">
                <a:solidFill>
                  <a:srgbClr val="FF0000"/>
                </a:solidFill>
                <a:latin typeface="Trebuchet MS"/>
                <a:cs typeface="Arial" pitchFamily="34" charset="0"/>
              </a:rPr>
              <a:t>– </a:t>
            </a:r>
            <a:r>
              <a:rPr lang="ru-RU" sz="1600" dirty="0">
                <a:solidFill>
                  <a:srgbClr val="FF0000"/>
                </a:solidFill>
                <a:latin typeface="Trebuchet MS"/>
                <a:cs typeface="Arial" pitchFamily="34" charset="0"/>
              </a:rPr>
              <a:t>100 </a:t>
            </a:r>
            <a:r>
              <a:rPr lang="en-US" sz="1600" dirty="0">
                <a:solidFill>
                  <a:srgbClr val="FF0000"/>
                </a:solidFill>
                <a:latin typeface="Trebuchet MS"/>
                <a:cs typeface="Arial" pitchFamily="34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latin typeface="Trebuchet MS"/>
                <a:cs typeface="Arial" pitchFamily="34" charset="0"/>
              </a:rPr>
              <a:t>баллов </a:t>
            </a:r>
          </a:p>
        </p:txBody>
      </p:sp>
    </p:spTree>
    <p:extLst>
      <p:ext uri="{BB962C8B-B14F-4D97-AF65-F5344CB8AC3E}">
        <p14:creationId xmlns:p14="http://schemas.microsoft.com/office/powerpoint/2010/main" val="746363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0" y="555526"/>
            <a:ext cx="9144000" cy="720080"/>
          </a:xfrm>
        </p:spPr>
        <p:txBody>
          <a:bodyPr/>
          <a:lstStyle/>
          <a:p>
            <a:r>
              <a:rPr lang="kk-KZ" sz="2000" b="1" dirty="0" smtClean="0"/>
              <a:t>Средний балл ВОУД 2018 года среди учащихся 11 классов </a:t>
            </a:r>
          </a:p>
          <a:p>
            <a:endParaRPr lang="ru-RU" sz="1800" b="1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97985186"/>
              </p:ext>
            </p:extLst>
          </p:nvPr>
        </p:nvGraphicFramePr>
        <p:xfrm>
          <a:off x="1187624" y="1079500"/>
          <a:ext cx="7128792" cy="3436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702432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2AEB8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2AEB8"/>
      </a:accent1>
      <a:accent2>
        <a:srgbClr val="F2A40D"/>
      </a:accent2>
      <a:accent3>
        <a:srgbClr val="32AEB8"/>
      </a:accent3>
      <a:accent4>
        <a:srgbClr val="F2A40D"/>
      </a:accent4>
      <a:accent5>
        <a:srgbClr val="32AEB8"/>
      </a:accent5>
      <a:accent6>
        <a:srgbClr val="F2A40D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1995</TotalTime>
  <Words>911</Words>
  <Application>Microsoft Office PowerPoint</Application>
  <PresentationFormat>Экран (16:9)</PresentationFormat>
  <Paragraphs>124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Cover and End Slide Master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12</cp:lastModifiedBy>
  <cp:revision>135</cp:revision>
  <cp:lastPrinted>2019-02-13T03:43:03Z</cp:lastPrinted>
  <dcterms:created xsi:type="dcterms:W3CDTF">2016-12-05T23:26:54Z</dcterms:created>
  <dcterms:modified xsi:type="dcterms:W3CDTF">2019-04-01T06:57:19Z</dcterms:modified>
</cp:coreProperties>
</file>